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mov" ContentType="audio/unknown"/>
  <Default Extension="bin" ContentType="application/vnd.openxmlformats-officedocument.presentationml.printerSettings"/>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20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667000"/>
            <a:ext cx="9144000" cy="552450"/>
          </a:xfrm>
        </p:spPr>
        <p:txBody>
          <a:bodyPr/>
          <a:lstStyle>
            <a:lvl1pPr algn="ctr">
              <a:defRPr sz="4800">
                <a:ln cmpd="sng">
                  <a:solidFill>
                    <a:schemeClr val="tx1"/>
                  </a:solidFill>
                </a:ln>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11267" name="Rectangle 3"/>
          <p:cNvSpPr>
            <a:spLocks noGrp="1" noChangeArrowheads="1"/>
          </p:cNvSpPr>
          <p:nvPr>
            <p:ph type="subTitle" idx="1"/>
          </p:nvPr>
        </p:nvSpPr>
        <p:spPr>
          <a:xfrm>
            <a:off x="0" y="3276600"/>
            <a:ext cx="9144000" cy="381000"/>
          </a:xfrm>
        </p:spPr>
        <p:txBody>
          <a:bodyPr/>
          <a:lstStyle>
            <a:lvl1pPr marL="0" indent="0" algn="ctr">
              <a:defRPr/>
            </a:lvl1pPr>
          </a:lstStyle>
          <a:p>
            <a:r>
              <a:rPr lang="en-US" smtClean="0"/>
              <a:t>Click to edit Master subtitle style</a:t>
            </a:r>
            <a:endParaRPr lang="en-US"/>
          </a:p>
        </p:txBody>
      </p:sp>
      <p:sp>
        <p:nvSpPr>
          <p:cNvPr id="11268" name="Rectangle 4"/>
          <p:cNvSpPr>
            <a:spLocks noGrp="1" noChangeArrowheads="1"/>
          </p:cNvSpPr>
          <p:nvPr>
            <p:ph type="dt" sz="half" idx="2"/>
          </p:nvPr>
        </p:nvSpPr>
        <p:spPr>
          <a:xfrm>
            <a:off x="0" y="6689725"/>
            <a:ext cx="2133600" cy="168275"/>
          </a:xfrm>
        </p:spPr>
        <p:txBody>
          <a:bodyPr/>
          <a:lstStyle>
            <a:lvl1pPr>
              <a:defRPr b="0">
                <a:latin typeface="Arial Black" pitchFamily="34" charset="0"/>
              </a:defRPr>
            </a:lvl1pPr>
          </a:lstStyle>
          <a:p>
            <a:fld id="{374D8A6B-195C-4291-8A3D-726AC867CC03}" type="datetimeFigureOut">
              <a:rPr lang="en-US" smtClean="0">
                <a:solidFill>
                  <a:prstClr val="white"/>
                </a:solidFill>
              </a:rPr>
              <a:pPr/>
              <a:t>6/5/11</a:t>
            </a:fld>
            <a:endParaRPr lang="en-US">
              <a:solidFill>
                <a:prstClr val="white"/>
              </a:solidFill>
            </a:endParaRPr>
          </a:p>
        </p:txBody>
      </p:sp>
      <p:sp>
        <p:nvSpPr>
          <p:cNvPr id="11269" name="Rectangle 5"/>
          <p:cNvSpPr>
            <a:spLocks noGrp="1" noChangeArrowheads="1"/>
          </p:cNvSpPr>
          <p:nvPr>
            <p:ph type="ftr" sz="quarter" idx="3"/>
          </p:nvPr>
        </p:nvSpPr>
        <p:spPr/>
        <p:txBody>
          <a:bodyPr/>
          <a:lstStyle>
            <a:lvl1pPr>
              <a:defRPr b="0">
                <a:latin typeface="Arial Black" pitchFamily="34" charset="0"/>
              </a:defRPr>
            </a:lvl1pPr>
          </a:lstStyle>
          <a:p>
            <a:endParaRPr lang="en-US">
              <a:solidFill>
                <a:prstClr val="white"/>
              </a:solidFill>
            </a:endParaRPr>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atin typeface="Arial Black" pitchFamily="34" charset="0"/>
              </a:defRPr>
            </a:lvl1pPr>
          </a:lstStyle>
          <a:p>
            <a:fld id="{B5C201D4-E7A3-4A00-BECC-2ADE5575B2D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00631602"/>
      </p:ext>
    </p:extLst>
  </p:cSld>
  <p:clrMapOvr>
    <a:masterClrMapping/>
  </p:clrMapOvr>
  <p:transition xmlns:p14="http://schemas.microsoft.com/office/powerpoint/2010/mai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74D8A6B-195C-4291-8A3D-726AC867CC03}" type="datetimeFigureOut">
              <a:rPr lang="en-US" smtClean="0">
                <a:solidFill>
                  <a:prstClr val="white"/>
                </a:solidFill>
                <a:latin typeface="Tahoma"/>
              </a:rPr>
              <a:pPr/>
              <a:t>6/5/11</a:t>
            </a:fld>
            <a:endParaRPr lang="en-US">
              <a:solidFill>
                <a:prstClr val="white"/>
              </a:solidFill>
              <a:latin typeface="Tahoma"/>
            </a:endParaRPr>
          </a:p>
        </p:txBody>
      </p:sp>
      <p:sp>
        <p:nvSpPr>
          <p:cNvPr id="6" name="Footer Placeholder 5"/>
          <p:cNvSpPr>
            <a:spLocks noGrp="1"/>
          </p:cNvSpPr>
          <p:nvPr>
            <p:ph type="ftr" sz="quarter" idx="11"/>
          </p:nvPr>
        </p:nvSpPr>
        <p:spPr/>
        <p:txBody>
          <a:bodyPr/>
          <a:lstStyle>
            <a:lvl1pPr>
              <a:defRPr/>
            </a:lvl1pPr>
          </a:lstStyle>
          <a:p>
            <a:endParaRPr lang="en-US">
              <a:solidFill>
                <a:prstClr val="white"/>
              </a:solidFill>
              <a:latin typeface="Tahoma"/>
            </a:endParaRPr>
          </a:p>
        </p:txBody>
      </p:sp>
      <p:sp>
        <p:nvSpPr>
          <p:cNvPr id="7" name="Slide Number Placeholder 6"/>
          <p:cNvSpPr>
            <a:spLocks noGrp="1"/>
          </p:cNvSpPr>
          <p:nvPr>
            <p:ph type="sldNum" sz="quarter" idx="12"/>
          </p:nvPr>
        </p:nvSpPr>
        <p:spPr/>
        <p:txBody>
          <a:bodyPr/>
          <a:lstStyle>
            <a:lvl1pPr>
              <a:defRPr/>
            </a:lvl1pPr>
          </a:lstStyle>
          <a:p>
            <a:fld id="{B5C201D4-E7A3-4A00-BECC-2ADE5575B2DA}" type="slidenum">
              <a:rPr lang="en-US" smtClean="0">
                <a:solidFill>
                  <a:prstClr val="white"/>
                </a:solidFill>
                <a:latin typeface="Tahoma"/>
              </a:rPr>
              <a:pPr/>
              <a:t>‹#›</a:t>
            </a:fld>
            <a:endParaRPr lang="en-US">
              <a:solidFill>
                <a:prstClr val="white"/>
              </a:solidFill>
              <a:latin typeface="Tahoma"/>
            </a:endParaRPr>
          </a:p>
        </p:txBody>
      </p:sp>
    </p:spTree>
    <p:extLst>
      <p:ext uri="{BB962C8B-B14F-4D97-AF65-F5344CB8AC3E}">
        <p14:creationId xmlns:p14="http://schemas.microsoft.com/office/powerpoint/2010/main" val="4163559543"/>
      </p:ext>
    </p:extLst>
  </p:cSld>
  <p:clrMapOvr>
    <a:masterClrMapping/>
  </p:clrMapOvr>
  <p:transition xmlns:p14="http://schemas.microsoft.com/office/powerpoint/2010/mai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74D8A6B-195C-4291-8A3D-726AC867CC03}" type="datetimeFigureOut">
              <a:rPr lang="en-US" smtClean="0">
                <a:solidFill>
                  <a:prstClr val="white"/>
                </a:solidFill>
                <a:latin typeface="Tahoma"/>
              </a:rPr>
              <a:pPr/>
              <a:t>6/5/11</a:t>
            </a:fld>
            <a:endParaRPr lang="en-US">
              <a:solidFill>
                <a:prstClr val="white"/>
              </a:solidFill>
              <a:latin typeface="Tahoma"/>
            </a:endParaRPr>
          </a:p>
        </p:txBody>
      </p:sp>
      <p:sp>
        <p:nvSpPr>
          <p:cNvPr id="5" name="Footer Placeholder 4"/>
          <p:cNvSpPr>
            <a:spLocks noGrp="1"/>
          </p:cNvSpPr>
          <p:nvPr>
            <p:ph type="ftr" sz="quarter" idx="11"/>
          </p:nvPr>
        </p:nvSpPr>
        <p:spPr/>
        <p:txBody>
          <a:bodyPr/>
          <a:lstStyle>
            <a:lvl1pPr>
              <a:defRPr/>
            </a:lvl1pPr>
          </a:lstStyle>
          <a:p>
            <a:endParaRPr lang="en-US">
              <a:solidFill>
                <a:prstClr val="white"/>
              </a:solidFill>
              <a:latin typeface="Tahoma"/>
            </a:endParaRPr>
          </a:p>
        </p:txBody>
      </p:sp>
      <p:sp>
        <p:nvSpPr>
          <p:cNvPr id="6" name="Slide Number Placeholder 5"/>
          <p:cNvSpPr>
            <a:spLocks noGrp="1"/>
          </p:cNvSpPr>
          <p:nvPr>
            <p:ph type="sldNum" sz="quarter" idx="12"/>
          </p:nvPr>
        </p:nvSpPr>
        <p:spPr/>
        <p:txBody>
          <a:bodyPr/>
          <a:lstStyle>
            <a:lvl1pPr>
              <a:defRPr/>
            </a:lvl1pPr>
          </a:lstStyle>
          <a:p>
            <a:fld id="{B5C201D4-E7A3-4A00-BECC-2ADE5575B2DA}" type="slidenum">
              <a:rPr lang="en-US" smtClean="0">
                <a:solidFill>
                  <a:prstClr val="white"/>
                </a:solidFill>
                <a:latin typeface="Tahoma"/>
              </a:rPr>
              <a:pPr/>
              <a:t>‹#›</a:t>
            </a:fld>
            <a:endParaRPr lang="en-US">
              <a:solidFill>
                <a:prstClr val="white"/>
              </a:solidFill>
              <a:latin typeface="Tahoma"/>
            </a:endParaRPr>
          </a:p>
        </p:txBody>
      </p:sp>
    </p:spTree>
    <p:extLst>
      <p:ext uri="{BB962C8B-B14F-4D97-AF65-F5344CB8AC3E}">
        <p14:creationId xmlns:p14="http://schemas.microsoft.com/office/powerpoint/2010/main" val="3767081822"/>
      </p:ext>
    </p:extLst>
  </p:cSld>
  <p:clrMapOvr>
    <a:masterClrMapping/>
  </p:clrMapOvr>
  <p:transition xmlns:p14="http://schemas.microsoft.com/office/powerpoint/2010/mai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381000"/>
            <a:ext cx="1676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1341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74D8A6B-195C-4291-8A3D-726AC867CC03}" type="datetimeFigureOut">
              <a:rPr lang="en-US" smtClean="0">
                <a:solidFill>
                  <a:prstClr val="white"/>
                </a:solidFill>
                <a:latin typeface="Tahoma"/>
              </a:rPr>
              <a:pPr/>
              <a:t>6/5/11</a:t>
            </a:fld>
            <a:endParaRPr lang="en-US">
              <a:solidFill>
                <a:prstClr val="white"/>
              </a:solidFill>
              <a:latin typeface="Tahoma"/>
            </a:endParaRPr>
          </a:p>
        </p:txBody>
      </p:sp>
      <p:sp>
        <p:nvSpPr>
          <p:cNvPr id="5" name="Footer Placeholder 4"/>
          <p:cNvSpPr>
            <a:spLocks noGrp="1"/>
          </p:cNvSpPr>
          <p:nvPr>
            <p:ph type="ftr" sz="quarter" idx="11"/>
          </p:nvPr>
        </p:nvSpPr>
        <p:spPr/>
        <p:txBody>
          <a:bodyPr/>
          <a:lstStyle>
            <a:lvl1pPr>
              <a:defRPr/>
            </a:lvl1pPr>
          </a:lstStyle>
          <a:p>
            <a:endParaRPr lang="en-US">
              <a:solidFill>
                <a:prstClr val="white"/>
              </a:solidFill>
              <a:latin typeface="Tahoma"/>
            </a:endParaRPr>
          </a:p>
        </p:txBody>
      </p:sp>
      <p:sp>
        <p:nvSpPr>
          <p:cNvPr id="6" name="Slide Number Placeholder 5"/>
          <p:cNvSpPr>
            <a:spLocks noGrp="1"/>
          </p:cNvSpPr>
          <p:nvPr>
            <p:ph type="sldNum" sz="quarter" idx="12"/>
          </p:nvPr>
        </p:nvSpPr>
        <p:spPr/>
        <p:txBody>
          <a:bodyPr/>
          <a:lstStyle>
            <a:lvl1pPr>
              <a:defRPr/>
            </a:lvl1pPr>
          </a:lstStyle>
          <a:p>
            <a:fld id="{B5C201D4-E7A3-4A00-BECC-2ADE5575B2DA}" type="slidenum">
              <a:rPr lang="en-US" smtClean="0">
                <a:solidFill>
                  <a:prstClr val="white"/>
                </a:solidFill>
                <a:latin typeface="Tahoma"/>
              </a:rPr>
              <a:pPr/>
              <a:t>‹#›</a:t>
            </a:fld>
            <a:endParaRPr lang="en-US">
              <a:solidFill>
                <a:prstClr val="white"/>
              </a:solidFill>
              <a:latin typeface="Tahoma"/>
            </a:endParaRPr>
          </a:p>
        </p:txBody>
      </p:sp>
    </p:spTree>
    <p:extLst>
      <p:ext uri="{BB962C8B-B14F-4D97-AF65-F5344CB8AC3E}">
        <p14:creationId xmlns:p14="http://schemas.microsoft.com/office/powerpoint/2010/main" val="2754473359"/>
      </p:ext>
    </p:extLst>
  </p:cSld>
  <p:clrMapOvr>
    <a:masterClrMapping/>
  </p:clrMapOvr>
  <p:transition xmlns:p14="http://schemas.microsoft.com/office/powerpoint/2010/mai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114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114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661150"/>
            <a:ext cx="2133600" cy="196850"/>
          </a:xfrm>
        </p:spPr>
        <p:txBody>
          <a:bodyPr/>
          <a:lstStyle>
            <a:lvl1pPr>
              <a:defRPr/>
            </a:lvl1pPr>
          </a:lstStyle>
          <a:p>
            <a:fld id="{374D8A6B-195C-4291-8A3D-726AC867CC03}" type="datetimeFigureOut">
              <a:rPr lang="en-US" smtClean="0">
                <a:solidFill>
                  <a:prstClr val="white"/>
                </a:solidFill>
                <a:latin typeface="Tahoma"/>
              </a:rPr>
              <a:pPr/>
              <a:t>6/5/11</a:t>
            </a:fld>
            <a:endParaRPr lang="en-US">
              <a:solidFill>
                <a:prstClr val="white"/>
              </a:solidFill>
              <a:latin typeface="Tahoma"/>
            </a:endParaRPr>
          </a:p>
        </p:txBody>
      </p:sp>
      <p:sp>
        <p:nvSpPr>
          <p:cNvPr id="6" name="Footer Placeholder 5"/>
          <p:cNvSpPr>
            <a:spLocks noGrp="1"/>
          </p:cNvSpPr>
          <p:nvPr>
            <p:ph type="ftr" sz="quarter" idx="11"/>
          </p:nvPr>
        </p:nvSpPr>
        <p:spPr>
          <a:xfrm>
            <a:off x="3124200" y="6689725"/>
            <a:ext cx="2895600" cy="168275"/>
          </a:xfrm>
        </p:spPr>
        <p:txBody>
          <a:bodyPr/>
          <a:lstStyle>
            <a:lvl1pPr>
              <a:defRPr/>
            </a:lvl1pPr>
          </a:lstStyle>
          <a:p>
            <a:endParaRPr lang="en-US">
              <a:solidFill>
                <a:prstClr val="white"/>
              </a:solidFill>
              <a:latin typeface="Tahoma"/>
            </a:endParaRPr>
          </a:p>
        </p:txBody>
      </p:sp>
      <p:sp>
        <p:nvSpPr>
          <p:cNvPr id="7" name="Slide Number Placeholder 6"/>
          <p:cNvSpPr>
            <a:spLocks noGrp="1"/>
          </p:cNvSpPr>
          <p:nvPr>
            <p:ph type="sldNum" sz="quarter" idx="12"/>
          </p:nvPr>
        </p:nvSpPr>
        <p:spPr>
          <a:xfrm>
            <a:off x="7010400" y="6689725"/>
            <a:ext cx="2133600" cy="136525"/>
          </a:xfrm>
        </p:spPr>
        <p:txBody>
          <a:bodyPr/>
          <a:lstStyle>
            <a:lvl1pPr>
              <a:defRPr/>
            </a:lvl1pPr>
          </a:lstStyle>
          <a:p>
            <a:fld id="{B5C201D4-E7A3-4A00-BECC-2ADE5575B2DA}" type="slidenum">
              <a:rPr lang="en-US" smtClean="0">
                <a:solidFill>
                  <a:prstClr val="white"/>
                </a:solidFill>
                <a:latin typeface="Tahoma"/>
              </a:rPr>
              <a:pPr/>
              <a:t>‹#›</a:t>
            </a:fld>
            <a:endParaRPr lang="en-US">
              <a:solidFill>
                <a:prstClr val="white"/>
              </a:solidFill>
              <a:latin typeface="Tahoma"/>
            </a:endParaRPr>
          </a:p>
        </p:txBody>
      </p:sp>
    </p:spTree>
    <p:extLst>
      <p:ext uri="{BB962C8B-B14F-4D97-AF65-F5344CB8AC3E}">
        <p14:creationId xmlns:p14="http://schemas.microsoft.com/office/powerpoint/2010/main" val="972810983"/>
      </p:ext>
    </p:extLst>
  </p:cSld>
  <p:clrMapOvr>
    <a:masterClrMapping/>
  </p:clrMapOvr>
  <p:transition xmlns:p14="http://schemas.microsoft.com/office/powerpoint/2010/mai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381000"/>
            <a:ext cx="8382000" cy="457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838200"/>
            <a:ext cx="41148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838200"/>
            <a:ext cx="41148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3657600"/>
            <a:ext cx="41148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57600"/>
            <a:ext cx="41148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661150"/>
            <a:ext cx="2133600" cy="196850"/>
          </a:xfrm>
        </p:spPr>
        <p:txBody>
          <a:bodyPr/>
          <a:lstStyle>
            <a:lvl1pPr>
              <a:defRPr/>
            </a:lvl1pPr>
          </a:lstStyle>
          <a:p>
            <a:fld id="{374D8A6B-195C-4291-8A3D-726AC867CC03}" type="datetimeFigureOut">
              <a:rPr lang="en-US" smtClean="0">
                <a:solidFill>
                  <a:prstClr val="white"/>
                </a:solidFill>
                <a:latin typeface="Tahoma"/>
              </a:rPr>
              <a:pPr/>
              <a:t>6/5/11</a:t>
            </a:fld>
            <a:endParaRPr lang="en-US">
              <a:solidFill>
                <a:prstClr val="white"/>
              </a:solidFill>
              <a:latin typeface="Tahoma"/>
            </a:endParaRPr>
          </a:p>
        </p:txBody>
      </p:sp>
      <p:sp>
        <p:nvSpPr>
          <p:cNvPr id="8" name="Footer Placeholder 7"/>
          <p:cNvSpPr>
            <a:spLocks noGrp="1"/>
          </p:cNvSpPr>
          <p:nvPr>
            <p:ph type="ftr" sz="quarter" idx="11"/>
          </p:nvPr>
        </p:nvSpPr>
        <p:spPr>
          <a:xfrm>
            <a:off x="3124200" y="6689725"/>
            <a:ext cx="2895600" cy="168275"/>
          </a:xfrm>
        </p:spPr>
        <p:txBody>
          <a:bodyPr/>
          <a:lstStyle>
            <a:lvl1pPr>
              <a:defRPr/>
            </a:lvl1pPr>
          </a:lstStyle>
          <a:p>
            <a:endParaRPr lang="en-US">
              <a:solidFill>
                <a:prstClr val="white"/>
              </a:solidFill>
              <a:latin typeface="Tahoma"/>
            </a:endParaRPr>
          </a:p>
        </p:txBody>
      </p:sp>
      <p:sp>
        <p:nvSpPr>
          <p:cNvPr id="9" name="Slide Number Placeholder 8"/>
          <p:cNvSpPr>
            <a:spLocks noGrp="1"/>
          </p:cNvSpPr>
          <p:nvPr>
            <p:ph type="sldNum" sz="quarter" idx="12"/>
          </p:nvPr>
        </p:nvSpPr>
        <p:spPr>
          <a:xfrm>
            <a:off x="7010400" y="6689725"/>
            <a:ext cx="2133600" cy="136525"/>
          </a:xfrm>
        </p:spPr>
        <p:txBody>
          <a:bodyPr/>
          <a:lstStyle>
            <a:lvl1pPr>
              <a:defRPr/>
            </a:lvl1pPr>
          </a:lstStyle>
          <a:p>
            <a:fld id="{B5C201D4-E7A3-4A00-BECC-2ADE5575B2DA}" type="slidenum">
              <a:rPr lang="en-US" smtClean="0">
                <a:solidFill>
                  <a:prstClr val="white"/>
                </a:solidFill>
                <a:latin typeface="Tahoma"/>
              </a:rPr>
              <a:pPr/>
              <a:t>‹#›</a:t>
            </a:fld>
            <a:endParaRPr lang="en-US">
              <a:solidFill>
                <a:prstClr val="white"/>
              </a:solidFill>
              <a:latin typeface="Tahoma"/>
            </a:endParaRPr>
          </a:p>
        </p:txBody>
      </p:sp>
    </p:spTree>
    <p:extLst>
      <p:ext uri="{BB962C8B-B14F-4D97-AF65-F5344CB8AC3E}">
        <p14:creationId xmlns:p14="http://schemas.microsoft.com/office/powerpoint/2010/main" val="1901930326"/>
      </p:ext>
    </p:extLst>
  </p:cSld>
  <p:clrMapOvr>
    <a:masterClrMapping/>
  </p:clrMapOvr>
  <p:transition xmlns:p14="http://schemas.microsoft.com/office/powerpoint/2010/mai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374D8A6B-195C-4291-8A3D-726AC867CC03}" type="datetimeFigureOut">
              <a:rPr lang="en-US" smtClean="0">
                <a:solidFill>
                  <a:prstClr val="white"/>
                </a:solidFill>
                <a:latin typeface="Tahoma"/>
              </a:rPr>
              <a:pPr/>
              <a:t>6/5/11</a:t>
            </a:fld>
            <a:endParaRPr lang="en-US">
              <a:solidFill>
                <a:prstClr val="white"/>
              </a:solidFill>
              <a:latin typeface="Tahoma"/>
            </a:endParaRPr>
          </a:p>
        </p:txBody>
      </p:sp>
      <p:sp>
        <p:nvSpPr>
          <p:cNvPr id="5" name="Footer Placeholder 4"/>
          <p:cNvSpPr>
            <a:spLocks noGrp="1"/>
          </p:cNvSpPr>
          <p:nvPr>
            <p:ph type="ftr" sz="quarter" idx="11"/>
          </p:nvPr>
        </p:nvSpPr>
        <p:spPr/>
        <p:txBody>
          <a:bodyPr/>
          <a:lstStyle>
            <a:lvl1pPr>
              <a:defRPr/>
            </a:lvl1pPr>
          </a:lstStyle>
          <a:p>
            <a:endParaRPr lang="en-US">
              <a:solidFill>
                <a:prstClr val="white"/>
              </a:solidFill>
              <a:latin typeface="Tahoma"/>
            </a:endParaRPr>
          </a:p>
        </p:txBody>
      </p:sp>
      <p:sp>
        <p:nvSpPr>
          <p:cNvPr id="6" name="Slide Number Placeholder 5"/>
          <p:cNvSpPr>
            <a:spLocks noGrp="1"/>
          </p:cNvSpPr>
          <p:nvPr>
            <p:ph type="sldNum" sz="quarter" idx="12"/>
          </p:nvPr>
        </p:nvSpPr>
        <p:spPr/>
        <p:txBody>
          <a:bodyPr/>
          <a:lstStyle>
            <a:lvl1pPr>
              <a:defRPr/>
            </a:lvl1pPr>
          </a:lstStyle>
          <a:p>
            <a:fld id="{B5C201D4-E7A3-4A00-BECC-2ADE5575B2DA}" type="slidenum">
              <a:rPr lang="en-US" smtClean="0">
                <a:solidFill>
                  <a:prstClr val="white"/>
                </a:solidFill>
                <a:latin typeface="Tahoma"/>
              </a:rPr>
              <a:pPr/>
              <a:t>‹#›</a:t>
            </a:fld>
            <a:endParaRPr lang="en-US">
              <a:solidFill>
                <a:prstClr val="white"/>
              </a:solidFill>
              <a:latin typeface="Tahoma"/>
            </a:endParaRPr>
          </a:p>
        </p:txBody>
      </p:sp>
    </p:spTree>
    <p:extLst>
      <p:ext uri="{BB962C8B-B14F-4D97-AF65-F5344CB8AC3E}">
        <p14:creationId xmlns:p14="http://schemas.microsoft.com/office/powerpoint/2010/main" val="2231813715"/>
      </p:ext>
    </p:extLst>
  </p:cSld>
  <p:clrMapOvr>
    <a:masterClrMapping/>
  </p:clrMapOvr>
  <p:transition xmlns:p14="http://schemas.microsoft.com/office/powerpoint/2010/mai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143125"/>
            <a:ext cx="7772400" cy="1362075"/>
          </a:xfrm>
        </p:spPr>
        <p:txBody>
          <a:bodyPr anchor="t"/>
          <a:lstStyle>
            <a:lvl1pPr algn="ctr">
              <a:defRPr lang="en-US" sz="4800" dirty="0" smtClean="0">
                <a:ln cmpd="sng">
                  <a:solidFill>
                    <a:schemeClr val="tx1"/>
                  </a:solidFill>
                </a:ln>
                <a:solidFill>
                  <a:schemeClr val="bg1"/>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374D8A6B-195C-4291-8A3D-726AC867CC03}" type="datetimeFigureOut">
              <a:rPr lang="en-US" smtClean="0">
                <a:solidFill>
                  <a:prstClr val="white"/>
                </a:solidFill>
                <a:latin typeface="Tahoma"/>
              </a:rPr>
              <a:pPr/>
              <a:t>6/5/11</a:t>
            </a:fld>
            <a:endParaRPr lang="en-US">
              <a:solidFill>
                <a:prstClr val="white"/>
              </a:solidFill>
              <a:latin typeface="Tahoma"/>
            </a:endParaRPr>
          </a:p>
        </p:txBody>
      </p:sp>
      <p:sp>
        <p:nvSpPr>
          <p:cNvPr id="5" name="Footer Placeholder 4"/>
          <p:cNvSpPr>
            <a:spLocks noGrp="1"/>
          </p:cNvSpPr>
          <p:nvPr>
            <p:ph type="ftr" sz="quarter" idx="11"/>
          </p:nvPr>
        </p:nvSpPr>
        <p:spPr/>
        <p:txBody>
          <a:bodyPr/>
          <a:lstStyle>
            <a:lvl1pPr>
              <a:defRPr/>
            </a:lvl1pPr>
          </a:lstStyle>
          <a:p>
            <a:endParaRPr lang="en-US">
              <a:solidFill>
                <a:prstClr val="white"/>
              </a:solidFill>
              <a:latin typeface="Tahoma"/>
            </a:endParaRPr>
          </a:p>
        </p:txBody>
      </p:sp>
      <p:sp>
        <p:nvSpPr>
          <p:cNvPr id="6" name="Slide Number Placeholder 5"/>
          <p:cNvSpPr>
            <a:spLocks noGrp="1"/>
          </p:cNvSpPr>
          <p:nvPr>
            <p:ph type="sldNum" sz="quarter" idx="12"/>
          </p:nvPr>
        </p:nvSpPr>
        <p:spPr/>
        <p:txBody>
          <a:bodyPr/>
          <a:lstStyle>
            <a:lvl1pPr>
              <a:defRPr/>
            </a:lvl1pPr>
          </a:lstStyle>
          <a:p>
            <a:fld id="{B5C201D4-E7A3-4A00-BECC-2ADE5575B2DA}" type="slidenum">
              <a:rPr lang="en-US" smtClean="0">
                <a:solidFill>
                  <a:prstClr val="white"/>
                </a:solidFill>
                <a:latin typeface="Tahoma"/>
              </a:rPr>
              <a:pPr/>
              <a:t>‹#›</a:t>
            </a:fld>
            <a:endParaRPr lang="en-US">
              <a:solidFill>
                <a:prstClr val="white"/>
              </a:solidFill>
              <a:latin typeface="Tahoma"/>
            </a:endParaRPr>
          </a:p>
        </p:txBody>
      </p:sp>
    </p:spTree>
    <p:extLst>
      <p:ext uri="{BB962C8B-B14F-4D97-AF65-F5344CB8AC3E}">
        <p14:creationId xmlns:p14="http://schemas.microsoft.com/office/powerpoint/2010/main" val="2786165583"/>
      </p:ext>
    </p:extLst>
  </p:cSld>
  <p:clrMapOvr>
    <a:masterClrMapping/>
  </p:clrMapOvr>
  <p:transition xmlns:p14="http://schemas.microsoft.com/office/powerpoint/2010/mai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295400"/>
            <a:ext cx="3200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200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fld id="{374D8A6B-195C-4291-8A3D-726AC867CC03}" type="datetimeFigureOut">
              <a:rPr lang="en-US" smtClean="0">
                <a:solidFill>
                  <a:prstClr val="white"/>
                </a:solidFill>
                <a:latin typeface="Tahoma"/>
              </a:rPr>
              <a:pPr/>
              <a:t>6/5/11</a:t>
            </a:fld>
            <a:endParaRPr lang="en-US">
              <a:solidFill>
                <a:prstClr val="white"/>
              </a:solidFill>
              <a:latin typeface="Tahoma"/>
            </a:endParaRPr>
          </a:p>
        </p:txBody>
      </p:sp>
      <p:sp>
        <p:nvSpPr>
          <p:cNvPr id="6" name="Footer Placeholder 5"/>
          <p:cNvSpPr>
            <a:spLocks noGrp="1"/>
          </p:cNvSpPr>
          <p:nvPr>
            <p:ph type="ftr" sz="quarter" idx="11"/>
          </p:nvPr>
        </p:nvSpPr>
        <p:spPr/>
        <p:txBody>
          <a:bodyPr/>
          <a:lstStyle>
            <a:lvl1pPr>
              <a:defRPr/>
            </a:lvl1pPr>
          </a:lstStyle>
          <a:p>
            <a:endParaRPr lang="en-US">
              <a:solidFill>
                <a:prstClr val="white"/>
              </a:solidFill>
              <a:latin typeface="Tahoma"/>
            </a:endParaRPr>
          </a:p>
        </p:txBody>
      </p:sp>
      <p:sp>
        <p:nvSpPr>
          <p:cNvPr id="7" name="Slide Number Placeholder 6"/>
          <p:cNvSpPr>
            <a:spLocks noGrp="1"/>
          </p:cNvSpPr>
          <p:nvPr>
            <p:ph type="sldNum" sz="quarter" idx="12"/>
          </p:nvPr>
        </p:nvSpPr>
        <p:spPr/>
        <p:txBody>
          <a:bodyPr/>
          <a:lstStyle>
            <a:lvl1pPr>
              <a:defRPr/>
            </a:lvl1pPr>
          </a:lstStyle>
          <a:p>
            <a:fld id="{B5C201D4-E7A3-4A00-BECC-2ADE5575B2DA}" type="slidenum">
              <a:rPr lang="en-US" smtClean="0">
                <a:solidFill>
                  <a:prstClr val="white"/>
                </a:solidFill>
                <a:latin typeface="Tahoma"/>
              </a:rPr>
              <a:pPr/>
              <a:t>‹#›</a:t>
            </a:fld>
            <a:endParaRPr lang="en-US">
              <a:solidFill>
                <a:prstClr val="white"/>
              </a:solidFill>
              <a:latin typeface="Tahoma"/>
            </a:endParaRPr>
          </a:p>
        </p:txBody>
      </p:sp>
    </p:spTree>
    <p:extLst>
      <p:ext uri="{BB962C8B-B14F-4D97-AF65-F5344CB8AC3E}">
        <p14:creationId xmlns:p14="http://schemas.microsoft.com/office/powerpoint/2010/main" val="834282131"/>
      </p:ext>
    </p:extLst>
  </p:cSld>
  <p:clrMapOvr>
    <a:masterClrMapping/>
  </p:clrMapOvr>
  <p:transition xmlns:p14="http://schemas.microsoft.com/office/powerpoint/2010/mai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74D8A6B-195C-4291-8A3D-726AC867CC03}" type="datetimeFigureOut">
              <a:rPr lang="en-US" smtClean="0">
                <a:solidFill>
                  <a:prstClr val="white"/>
                </a:solidFill>
                <a:latin typeface="Tahoma"/>
              </a:rPr>
              <a:pPr/>
              <a:t>6/5/11</a:t>
            </a:fld>
            <a:endParaRPr lang="en-US">
              <a:solidFill>
                <a:prstClr val="white"/>
              </a:solidFill>
              <a:latin typeface="Tahoma"/>
            </a:endParaRPr>
          </a:p>
        </p:txBody>
      </p:sp>
      <p:sp>
        <p:nvSpPr>
          <p:cNvPr id="8" name="Footer Placeholder 7"/>
          <p:cNvSpPr>
            <a:spLocks noGrp="1"/>
          </p:cNvSpPr>
          <p:nvPr>
            <p:ph type="ftr" sz="quarter" idx="11"/>
          </p:nvPr>
        </p:nvSpPr>
        <p:spPr/>
        <p:txBody>
          <a:bodyPr/>
          <a:lstStyle>
            <a:lvl1pPr>
              <a:defRPr/>
            </a:lvl1pPr>
          </a:lstStyle>
          <a:p>
            <a:endParaRPr lang="en-US">
              <a:solidFill>
                <a:prstClr val="white"/>
              </a:solidFill>
              <a:latin typeface="Tahoma"/>
            </a:endParaRPr>
          </a:p>
        </p:txBody>
      </p:sp>
      <p:sp>
        <p:nvSpPr>
          <p:cNvPr id="9" name="Slide Number Placeholder 8"/>
          <p:cNvSpPr>
            <a:spLocks noGrp="1"/>
          </p:cNvSpPr>
          <p:nvPr>
            <p:ph type="sldNum" sz="quarter" idx="12"/>
          </p:nvPr>
        </p:nvSpPr>
        <p:spPr/>
        <p:txBody>
          <a:bodyPr/>
          <a:lstStyle>
            <a:lvl1pPr>
              <a:defRPr/>
            </a:lvl1pPr>
          </a:lstStyle>
          <a:p>
            <a:fld id="{B5C201D4-E7A3-4A00-BECC-2ADE5575B2DA}" type="slidenum">
              <a:rPr lang="en-US" smtClean="0">
                <a:solidFill>
                  <a:prstClr val="white"/>
                </a:solidFill>
                <a:latin typeface="Tahoma"/>
              </a:rPr>
              <a:pPr/>
              <a:t>‹#›</a:t>
            </a:fld>
            <a:endParaRPr lang="en-US">
              <a:solidFill>
                <a:prstClr val="white"/>
              </a:solidFill>
              <a:latin typeface="Tahoma"/>
            </a:endParaRPr>
          </a:p>
        </p:txBody>
      </p:sp>
    </p:spTree>
    <p:extLst>
      <p:ext uri="{BB962C8B-B14F-4D97-AF65-F5344CB8AC3E}">
        <p14:creationId xmlns:p14="http://schemas.microsoft.com/office/powerpoint/2010/main" val="3902777286"/>
      </p:ext>
    </p:extLst>
  </p:cSld>
  <p:clrMapOvr>
    <a:masterClrMapping/>
  </p:clrMapOvr>
  <p:transition xmlns:p14="http://schemas.microsoft.com/office/powerpoint/2010/mai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74D8A6B-195C-4291-8A3D-726AC867CC03}" type="datetimeFigureOut">
              <a:rPr lang="en-US" smtClean="0">
                <a:solidFill>
                  <a:prstClr val="white"/>
                </a:solidFill>
                <a:latin typeface="Tahoma"/>
              </a:rPr>
              <a:pPr/>
              <a:t>6/5/11</a:t>
            </a:fld>
            <a:endParaRPr lang="en-US">
              <a:solidFill>
                <a:prstClr val="white"/>
              </a:solidFill>
              <a:latin typeface="Tahoma"/>
            </a:endParaRPr>
          </a:p>
        </p:txBody>
      </p:sp>
      <p:sp>
        <p:nvSpPr>
          <p:cNvPr id="4" name="Footer Placeholder 3"/>
          <p:cNvSpPr>
            <a:spLocks noGrp="1"/>
          </p:cNvSpPr>
          <p:nvPr>
            <p:ph type="ftr" sz="quarter" idx="11"/>
          </p:nvPr>
        </p:nvSpPr>
        <p:spPr/>
        <p:txBody>
          <a:bodyPr/>
          <a:lstStyle>
            <a:lvl1pPr>
              <a:defRPr/>
            </a:lvl1pPr>
          </a:lstStyle>
          <a:p>
            <a:endParaRPr lang="en-US">
              <a:solidFill>
                <a:prstClr val="white"/>
              </a:solidFill>
              <a:latin typeface="Tahoma"/>
            </a:endParaRPr>
          </a:p>
        </p:txBody>
      </p:sp>
      <p:sp>
        <p:nvSpPr>
          <p:cNvPr id="5" name="Slide Number Placeholder 4"/>
          <p:cNvSpPr>
            <a:spLocks noGrp="1"/>
          </p:cNvSpPr>
          <p:nvPr>
            <p:ph type="sldNum" sz="quarter" idx="12"/>
          </p:nvPr>
        </p:nvSpPr>
        <p:spPr/>
        <p:txBody>
          <a:bodyPr/>
          <a:lstStyle>
            <a:lvl1pPr>
              <a:defRPr/>
            </a:lvl1pPr>
          </a:lstStyle>
          <a:p>
            <a:fld id="{B5C201D4-E7A3-4A00-BECC-2ADE5575B2DA}" type="slidenum">
              <a:rPr lang="en-US" smtClean="0">
                <a:solidFill>
                  <a:prstClr val="white"/>
                </a:solidFill>
                <a:latin typeface="Tahoma"/>
              </a:rPr>
              <a:pPr/>
              <a:t>‹#›</a:t>
            </a:fld>
            <a:endParaRPr lang="en-US">
              <a:solidFill>
                <a:prstClr val="white"/>
              </a:solidFill>
              <a:latin typeface="Tahoma"/>
            </a:endParaRPr>
          </a:p>
        </p:txBody>
      </p:sp>
    </p:spTree>
    <p:extLst>
      <p:ext uri="{BB962C8B-B14F-4D97-AF65-F5344CB8AC3E}">
        <p14:creationId xmlns:p14="http://schemas.microsoft.com/office/powerpoint/2010/main" val="4065824724"/>
      </p:ext>
    </p:extLst>
  </p:cSld>
  <p:clrMapOvr>
    <a:masterClrMapping/>
  </p:clrMapOvr>
  <p:transition xmlns:p14="http://schemas.microsoft.com/office/powerpoint/2010/mai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74D8A6B-195C-4291-8A3D-726AC867CC03}" type="datetimeFigureOut">
              <a:rPr lang="en-US" smtClean="0">
                <a:solidFill>
                  <a:prstClr val="white"/>
                </a:solidFill>
                <a:latin typeface="Tahoma"/>
              </a:rPr>
              <a:pPr/>
              <a:t>6/5/11</a:t>
            </a:fld>
            <a:endParaRPr lang="en-US">
              <a:solidFill>
                <a:prstClr val="white"/>
              </a:solidFill>
              <a:latin typeface="Tahoma"/>
            </a:endParaRPr>
          </a:p>
        </p:txBody>
      </p:sp>
      <p:sp>
        <p:nvSpPr>
          <p:cNvPr id="3" name="Footer Placeholder 2"/>
          <p:cNvSpPr>
            <a:spLocks noGrp="1"/>
          </p:cNvSpPr>
          <p:nvPr>
            <p:ph type="ftr" sz="quarter" idx="11"/>
          </p:nvPr>
        </p:nvSpPr>
        <p:spPr/>
        <p:txBody>
          <a:bodyPr/>
          <a:lstStyle>
            <a:lvl1pPr>
              <a:defRPr/>
            </a:lvl1pPr>
          </a:lstStyle>
          <a:p>
            <a:endParaRPr lang="en-US">
              <a:solidFill>
                <a:prstClr val="white"/>
              </a:solidFill>
              <a:latin typeface="Tahoma"/>
            </a:endParaRPr>
          </a:p>
        </p:txBody>
      </p:sp>
      <p:sp>
        <p:nvSpPr>
          <p:cNvPr id="4" name="Slide Number Placeholder 3"/>
          <p:cNvSpPr>
            <a:spLocks noGrp="1"/>
          </p:cNvSpPr>
          <p:nvPr>
            <p:ph type="sldNum" sz="quarter" idx="12"/>
          </p:nvPr>
        </p:nvSpPr>
        <p:spPr/>
        <p:txBody>
          <a:bodyPr/>
          <a:lstStyle>
            <a:lvl1pPr>
              <a:defRPr/>
            </a:lvl1pPr>
          </a:lstStyle>
          <a:p>
            <a:fld id="{B5C201D4-E7A3-4A00-BECC-2ADE5575B2DA}" type="slidenum">
              <a:rPr lang="en-US" smtClean="0">
                <a:solidFill>
                  <a:prstClr val="white"/>
                </a:solidFill>
                <a:latin typeface="Tahoma"/>
              </a:rPr>
              <a:pPr/>
              <a:t>‹#›</a:t>
            </a:fld>
            <a:endParaRPr lang="en-US">
              <a:solidFill>
                <a:prstClr val="white"/>
              </a:solidFill>
              <a:latin typeface="Tahoma"/>
            </a:endParaRPr>
          </a:p>
        </p:txBody>
      </p:sp>
    </p:spTree>
    <p:extLst>
      <p:ext uri="{BB962C8B-B14F-4D97-AF65-F5344CB8AC3E}">
        <p14:creationId xmlns:p14="http://schemas.microsoft.com/office/powerpoint/2010/main" val="4183128082"/>
      </p:ext>
    </p:extLst>
  </p:cSld>
  <p:clrMapOvr>
    <a:masterClrMapping/>
  </p:clrMapOvr>
  <p:transition xmlns:p14="http://schemas.microsoft.com/office/powerpoint/2010/mai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74D8A6B-195C-4291-8A3D-726AC867CC03}" type="datetimeFigureOut">
              <a:rPr lang="en-US" smtClean="0">
                <a:solidFill>
                  <a:prstClr val="white"/>
                </a:solidFill>
                <a:latin typeface="Tahoma"/>
              </a:rPr>
              <a:pPr/>
              <a:t>6/5/11</a:t>
            </a:fld>
            <a:endParaRPr lang="en-US">
              <a:solidFill>
                <a:prstClr val="white"/>
              </a:solidFill>
              <a:latin typeface="Tahoma"/>
            </a:endParaRPr>
          </a:p>
        </p:txBody>
      </p:sp>
      <p:sp>
        <p:nvSpPr>
          <p:cNvPr id="3" name="Footer Placeholder 2"/>
          <p:cNvSpPr>
            <a:spLocks noGrp="1"/>
          </p:cNvSpPr>
          <p:nvPr>
            <p:ph type="ftr" sz="quarter" idx="11"/>
          </p:nvPr>
        </p:nvSpPr>
        <p:spPr/>
        <p:txBody>
          <a:bodyPr/>
          <a:lstStyle>
            <a:lvl1pPr>
              <a:defRPr/>
            </a:lvl1pPr>
          </a:lstStyle>
          <a:p>
            <a:endParaRPr lang="en-US">
              <a:solidFill>
                <a:prstClr val="white"/>
              </a:solidFill>
              <a:latin typeface="Tahoma"/>
            </a:endParaRPr>
          </a:p>
        </p:txBody>
      </p:sp>
      <p:sp>
        <p:nvSpPr>
          <p:cNvPr id="4" name="Slide Number Placeholder 3"/>
          <p:cNvSpPr>
            <a:spLocks noGrp="1"/>
          </p:cNvSpPr>
          <p:nvPr>
            <p:ph type="sldNum" sz="quarter" idx="12"/>
          </p:nvPr>
        </p:nvSpPr>
        <p:spPr/>
        <p:txBody>
          <a:bodyPr/>
          <a:lstStyle>
            <a:lvl1pPr>
              <a:defRPr/>
            </a:lvl1pPr>
          </a:lstStyle>
          <a:p>
            <a:fld id="{B5C201D4-E7A3-4A00-BECC-2ADE5575B2DA}" type="slidenum">
              <a:rPr lang="en-US" smtClean="0">
                <a:solidFill>
                  <a:prstClr val="white"/>
                </a:solidFill>
                <a:latin typeface="Tahoma"/>
              </a:rPr>
              <a:pPr/>
              <a:t>‹#›</a:t>
            </a:fld>
            <a:endParaRPr lang="en-US">
              <a:solidFill>
                <a:prstClr val="white"/>
              </a:solidFill>
              <a:latin typeface="Tahoma"/>
            </a:endParaRPr>
          </a:p>
        </p:txBody>
      </p:sp>
    </p:spTree>
    <p:extLst>
      <p:ext uri="{BB962C8B-B14F-4D97-AF65-F5344CB8AC3E}">
        <p14:creationId xmlns:p14="http://schemas.microsoft.com/office/powerpoint/2010/main" val="278303430"/>
      </p:ext>
    </p:extLst>
  </p:cSld>
  <p:clrMapOvr>
    <a:masterClrMapping/>
  </p:clrMapOvr>
  <p:transition xmlns:p14="http://schemas.microsoft.com/office/powerpoint/2010/mai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2093913" cy="10096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200"/>
            <a:ext cx="42735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2286000"/>
            <a:ext cx="20939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74D8A6B-195C-4291-8A3D-726AC867CC03}" type="datetimeFigureOut">
              <a:rPr lang="en-US" smtClean="0">
                <a:solidFill>
                  <a:prstClr val="white"/>
                </a:solidFill>
                <a:latin typeface="Tahoma"/>
              </a:rPr>
              <a:pPr/>
              <a:t>6/5/11</a:t>
            </a:fld>
            <a:endParaRPr lang="en-US">
              <a:solidFill>
                <a:prstClr val="white"/>
              </a:solidFill>
              <a:latin typeface="Tahoma"/>
            </a:endParaRPr>
          </a:p>
        </p:txBody>
      </p:sp>
      <p:sp>
        <p:nvSpPr>
          <p:cNvPr id="6" name="Footer Placeholder 5"/>
          <p:cNvSpPr>
            <a:spLocks noGrp="1"/>
          </p:cNvSpPr>
          <p:nvPr>
            <p:ph type="ftr" sz="quarter" idx="11"/>
          </p:nvPr>
        </p:nvSpPr>
        <p:spPr/>
        <p:txBody>
          <a:bodyPr/>
          <a:lstStyle>
            <a:lvl1pPr>
              <a:defRPr/>
            </a:lvl1pPr>
          </a:lstStyle>
          <a:p>
            <a:endParaRPr lang="en-US">
              <a:solidFill>
                <a:prstClr val="white"/>
              </a:solidFill>
              <a:latin typeface="Tahoma"/>
            </a:endParaRPr>
          </a:p>
        </p:txBody>
      </p:sp>
      <p:sp>
        <p:nvSpPr>
          <p:cNvPr id="7" name="Slide Number Placeholder 6"/>
          <p:cNvSpPr>
            <a:spLocks noGrp="1"/>
          </p:cNvSpPr>
          <p:nvPr>
            <p:ph type="sldNum" sz="quarter" idx="12"/>
          </p:nvPr>
        </p:nvSpPr>
        <p:spPr/>
        <p:txBody>
          <a:bodyPr/>
          <a:lstStyle>
            <a:lvl1pPr>
              <a:defRPr/>
            </a:lvl1pPr>
          </a:lstStyle>
          <a:p>
            <a:fld id="{B5C201D4-E7A3-4A00-BECC-2ADE5575B2DA}" type="slidenum">
              <a:rPr lang="en-US" smtClean="0">
                <a:solidFill>
                  <a:prstClr val="white"/>
                </a:solidFill>
                <a:latin typeface="Tahoma"/>
              </a:rPr>
              <a:pPr/>
              <a:t>‹#›</a:t>
            </a:fld>
            <a:endParaRPr lang="en-US">
              <a:solidFill>
                <a:prstClr val="white"/>
              </a:solidFill>
              <a:latin typeface="Tahoma"/>
            </a:endParaRPr>
          </a:p>
        </p:txBody>
      </p:sp>
    </p:spTree>
    <p:extLst>
      <p:ext uri="{BB962C8B-B14F-4D97-AF65-F5344CB8AC3E}">
        <p14:creationId xmlns:p14="http://schemas.microsoft.com/office/powerpoint/2010/main" val="2544702988"/>
      </p:ext>
    </p:extLst>
  </p:cSld>
  <p:clrMapOvr>
    <a:masterClrMapping/>
  </p:clrMapOvr>
  <p:transition xmlns:p14="http://schemas.microsoft.com/office/powerpoint/2010/main" spd="med">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85800"/>
            <a:ext cx="830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295400" y="1371600"/>
            <a:ext cx="655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1">
                <a:solidFill>
                  <a:schemeClr val="bg1"/>
                </a:solidFill>
                <a:latin typeface="+mn-lt"/>
              </a:defRPr>
            </a:lvl1pPr>
          </a:lstStyle>
          <a:p>
            <a:pPr defTabSz="914400"/>
            <a:fld id="{374D8A6B-195C-4291-8A3D-726AC867CC03}" type="datetimeFigureOut">
              <a:rPr lang="en-US" smtClean="0">
                <a:solidFill>
                  <a:prstClr val="white"/>
                </a:solidFill>
                <a:latin typeface="Tahoma"/>
              </a:rPr>
              <a:pPr defTabSz="914400"/>
              <a:t>6/5/11</a:t>
            </a:fld>
            <a:endParaRPr lang="en-US">
              <a:solidFill>
                <a:prstClr val="white"/>
              </a:solidFill>
              <a:latin typeface="Tahoma"/>
            </a:endParaRPr>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b="1">
                <a:solidFill>
                  <a:schemeClr val="bg1"/>
                </a:solidFill>
                <a:latin typeface="+mn-lt"/>
              </a:defRPr>
            </a:lvl1pPr>
          </a:lstStyle>
          <a:p>
            <a:pPr defTabSz="914400"/>
            <a:endParaRPr lang="en-US">
              <a:solidFill>
                <a:prstClr val="white"/>
              </a:solidFill>
              <a:latin typeface="Tahoma"/>
            </a:endParaRPr>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chemeClr val="bg1"/>
                </a:solidFill>
                <a:latin typeface="+mn-lt"/>
              </a:defRPr>
            </a:lvl1pPr>
          </a:lstStyle>
          <a:p>
            <a:pPr defTabSz="914400"/>
            <a:fld id="{B5C201D4-E7A3-4A00-BECC-2ADE5575B2DA}" type="slidenum">
              <a:rPr lang="en-US" smtClean="0">
                <a:solidFill>
                  <a:prstClr val="white"/>
                </a:solidFill>
                <a:latin typeface="Tahoma"/>
              </a:rPr>
              <a:pPr defTabSz="914400"/>
              <a:t>‹#›</a:t>
            </a:fld>
            <a:endParaRPr lang="en-US">
              <a:solidFill>
                <a:prstClr val="white"/>
              </a:solidFill>
              <a:latin typeface="Tahoma"/>
            </a:endParaRPr>
          </a:p>
        </p:txBody>
      </p:sp>
    </p:spTree>
    <p:extLst>
      <p:ext uri="{BB962C8B-B14F-4D97-AF65-F5344CB8AC3E}">
        <p14:creationId xmlns:p14="http://schemas.microsoft.com/office/powerpoint/2010/main" val="1310140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xmlns:p14="http://schemas.microsoft.com/office/powerpoint/2010/main" spd="med">
    <p:fade thruBlk="1"/>
  </p:transition>
  <p:txStyles>
    <p:titleStyle>
      <a:lvl1pPr algn="l" rtl="0" eaLnBrk="1" fontAlgn="base" hangingPunct="1">
        <a:spcBef>
          <a:spcPct val="0"/>
        </a:spcBef>
        <a:spcAft>
          <a:spcPct val="0"/>
        </a:spcAft>
        <a:defRPr sz="3600">
          <a:solidFill>
            <a:schemeClr val="accent2">
              <a:lumMod val="7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p:titleStyle>
    <p:bodyStyle>
      <a:lvl1pPr marL="342900" indent="-342900" algn="l" rtl="0" eaLnBrk="1" fontAlgn="base" hangingPunct="1">
        <a:spcBef>
          <a:spcPct val="20000"/>
        </a:spcBef>
        <a:spcAft>
          <a:spcPct val="0"/>
        </a:spcAft>
        <a:buSzPct val="200000"/>
        <a:defRPr sz="2400" b="1">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accent2">
              <a:lumMod val="75000"/>
            </a:schemeClr>
          </a:solidFill>
          <a:latin typeface="+mn-lt"/>
        </a:defRPr>
      </a:lvl2pPr>
      <a:lvl3pPr marL="1143000" indent="-228600" algn="l" rtl="0" eaLnBrk="1" fontAlgn="base" hangingPunct="1">
        <a:spcBef>
          <a:spcPct val="20000"/>
        </a:spcBef>
        <a:spcAft>
          <a:spcPct val="0"/>
        </a:spcAft>
        <a:buSzPct val="200000"/>
        <a:defRPr b="1">
          <a:solidFill>
            <a:schemeClr val="accent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accent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accent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5.png"/><Relationship Id="rId1" Type="http://schemas.microsoft.com/office/2007/relationships/media" Target="../media/media1.wav"/><Relationship Id="rId2" Type="http://schemas.openxmlformats.org/officeDocument/2006/relationships/audio" Target="../media/media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2.mov"/><Relationship Id="rId2" Type="http://schemas.openxmlformats.org/officeDocument/2006/relationships/audio" Target="../media/media2.mo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hyperlink" Target="http://mmckinney5.pbworks.com/w/page/32253200/FrontPage" TargetMode="External"/><Relationship Id="rId5" Type="http://schemas.openxmlformats.org/officeDocument/2006/relationships/hyperlink" Target="http://zunal.com/webquest.php?w=86546" TargetMode="External"/><Relationship Id="rId6" Type="http://schemas.openxmlformats.org/officeDocument/2006/relationships/hyperlink" Target="http://teacherweb.com/GA/Wesleyheightselementary/MissMcKinney" TargetMode="External"/><Relationship Id="rId7" Type="http://schemas.openxmlformats.org/officeDocument/2006/relationships/hyperlink" Target="http://teacherweb.com/Blog/GA/Wesleyheightselementary/MissMcKinney/1/default.aspx" TargetMode="External"/><Relationship Id="rId8" Type="http://schemas.openxmlformats.org/officeDocument/2006/relationships/image" Target="../media/image5.png"/><Relationship Id="rId1" Type="http://schemas.microsoft.com/office/2007/relationships/media" Target="../media/media3.wav"/><Relationship Id="rId2" Type="http://schemas.openxmlformats.org/officeDocument/2006/relationships/audio" Target="../media/media3.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yinthelifeofateachersthoughts.blogspo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Technology Integration Interview with Ms. McKinney</a:t>
            </a:r>
            <a:endParaRPr lang="en-US" dirty="0"/>
          </a:p>
        </p:txBody>
      </p:sp>
      <p:sp>
        <p:nvSpPr>
          <p:cNvPr id="3" name="Subtitle 2"/>
          <p:cNvSpPr>
            <a:spLocks noGrp="1"/>
          </p:cNvSpPr>
          <p:nvPr>
            <p:ph type="subTitle" idx="1"/>
          </p:nvPr>
        </p:nvSpPr>
        <p:spPr>
          <a:xfrm>
            <a:off x="2573186" y="3798068"/>
            <a:ext cx="9144000" cy="381000"/>
          </a:xfrm>
        </p:spPr>
        <p:txBody>
          <a:bodyPr/>
          <a:lstStyle/>
          <a:p>
            <a:r>
              <a:rPr lang="en-US" sz="1600" dirty="0" smtClean="0"/>
              <a:t>Marianne Faison</a:t>
            </a:r>
          </a:p>
          <a:p>
            <a:r>
              <a:rPr lang="en-US" sz="1600" dirty="0" smtClean="0"/>
              <a:t>West Georgia</a:t>
            </a:r>
          </a:p>
          <a:p>
            <a:r>
              <a:rPr lang="en-US" sz="1600" dirty="0" smtClean="0"/>
              <a:t>     Summer 2011-MEDT 8461</a:t>
            </a:r>
            <a:endParaRPr lang="en-US" sz="1600" dirty="0"/>
          </a:p>
        </p:txBody>
      </p:sp>
      <p:pic>
        <p:nvPicPr>
          <p:cNvPr id="6" name="Sound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4072" y="3747268"/>
            <a:ext cx="431800" cy="431800"/>
          </a:xfrm>
          <a:prstGeom prst="rect">
            <a:avLst/>
          </a:prstGeom>
        </p:spPr>
      </p:pic>
    </p:spTree>
    <p:extLst>
      <p:ext uri="{BB962C8B-B14F-4D97-AF65-F5344CB8AC3E}">
        <p14:creationId xmlns:p14="http://schemas.microsoft.com/office/powerpoint/2010/main" val="1372341615"/>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8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Ms. McKinney</a:t>
            </a:r>
            <a:endParaRPr lang="en-US" dirty="0"/>
          </a:p>
        </p:txBody>
      </p:sp>
      <p:sp>
        <p:nvSpPr>
          <p:cNvPr id="3" name="Content Placeholder 2"/>
          <p:cNvSpPr>
            <a:spLocks noGrp="1"/>
          </p:cNvSpPr>
          <p:nvPr>
            <p:ph idx="1"/>
          </p:nvPr>
        </p:nvSpPr>
        <p:spPr/>
        <p:txBody>
          <a:bodyPr/>
          <a:lstStyle/>
          <a:p>
            <a:r>
              <a:rPr lang="en-US" dirty="0" smtClean="0"/>
              <a:t>    </a:t>
            </a:r>
            <a:r>
              <a:rPr lang="en-US" sz="2000" dirty="0" smtClean="0"/>
              <a:t>She is in her third year </a:t>
            </a:r>
            <a:r>
              <a:rPr lang="en-US" sz="2000" dirty="0"/>
              <a:t>of teaching. </a:t>
            </a:r>
            <a:r>
              <a:rPr lang="en-US" sz="2000" dirty="0" smtClean="0"/>
              <a:t>Ms. McKinney graduated with a </a:t>
            </a:r>
            <a:r>
              <a:rPr lang="en-US" sz="2000" dirty="0"/>
              <a:t>Bachelors degree in Elementary Education in December of </a:t>
            </a:r>
            <a:r>
              <a:rPr lang="en-US" sz="2000" dirty="0" smtClean="0"/>
              <a:t>2007 and </a:t>
            </a:r>
            <a:r>
              <a:rPr lang="en-US" sz="2000" dirty="0"/>
              <a:t>obtained </a:t>
            </a:r>
            <a:r>
              <a:rPr lang="en-US" sz="2000" dirty="0" smtClean="0"/>
              <a:t>her </a:t>
            </a:r>
            <a:r>
              <a:rPr lang="en-US" sz="2000" dirty="0"/>
              <a:t>Masters degree in </a:t>
            </a:r>
            <a:r>
              <a:rPr lang="en-US" sz="2000" dirty="0" smtClean="0"/>
              <a:t>2009</a:t>
            </a:r>
            <a:r>
              <a:rPr lang="en-US" sz="2000" dirty="0"/>
              <a:t>. </a:t>
            </a:r>
            <a:r>
              <a:rPr lang="en-US" sz="2000" dirty="0" smtClean="0"/>
              <a:t>She is currently enrolled at Columbus State University for their Specialist program. Ms. McKinney uses technology in every area possible in her teaching. She believes there can never be enough in order to enhance a lesson being taught. </a:t>
            </a:r>
            <a:endParaRPr lang="en-US" sz="2000" dirty="0"/>
          </a:p>
        </p:txBody>
      </p:sp>
    </p:spTree>
    <p:extLst>
      <p:ext uri="{BB962C8B-B14F-4D97-AF65-F5344CB8AC3E}">
        <p14:creationId xmlns:p14="http://schemas.microsoft.com/office/powerpoint/2010/main" val="304199476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Interview…</a:t>
            </a:r>
            <a:endParaRPr lang="en-US" dirty="0"/>
          </a:p>
        </p:txBody>
      </p:sp>
      <p:pic>
        <p:nvPicPr>
          <p:cNvPr id="4" name="TechnologyInterviewwithMsMcKinney.mo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3864817" y="2322904"/>
            <a:ext cx="1161553" cy="1161553"/>
          </a:xfrm>
        </p:spPr>
      </p:pic>
      <p:sp>
        <p:nvSpPr>
          <p:cNvPr id="3" name="TextBox 2"/>
          <p:cNvSpPr txBox="1"/>
          <p:nvPr/>
        </p:nvSpPr>
        <p:spPr>
          <a:xfrm>
            <a:off x="2289134" y="3793521"/>
            <a:ext cx="4411176" cy="923330"/>
          </a:xfrm>
          <a:prstGeom prst="rect">
            <a:avLst/>
          </a:prstGeom>
          <a:noFill/>
        </p:spPr>
        <p:txBody>
          <a:bodyPr wrap="square" rtlCol="0">
            <a:spAutoFit/>
          </a:bodyPr>
          <a:lstStyle/>
          <a:p>
            <a:pPr algn="ctr"/>
            <a:r>
              <a:rPr lang="en-US" dirty="0" smtClean="0"/>
              <a:t>Click above to hear the actual interview on how Ms. McKinney feels on the topic of technology in the classroom!</a:t>
            </a:r>
            <a:endParaRPr lang="en-US" dirty="0"/>
          </a:p>
        </p:txBody>
      </p:sp>
    </p:spTree>
    <p:extLst>
      <p:ext uri="{BB962C8B-B14F-4D97-AF65-F5344CB8AC3E}">
        <p14:creationId xmlns:p14="http://schemas.microsoft.com/office/powerpoint/2010/main" val="1477781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41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862850"/>
            <a:ext cx="6691503" cy="457200"/>
          </a:xfrm>
        </p:spPr>
        <p:txBody>
          <a:bodyPr/>
          <a:lstStyle/>
          <a:p>
            <a:r>
              <a:rPr lang="en-US" dirty="0" smtClean="0"/>
              <a:t>Some of Ms. McKinney’s Technology Projects for the 2010-11 school year:</a:t>
            </a:r>
            <a:endParaRPr lang="en-US" dirty="0"/>
          </a:p>
        </p:txBody>
      </p:sp>
      <p:sp>
        <p:nvSpPr>
          <p:cNvPr id="3" name="Content Placeholder 2"/>
          <p:cNvSpPr>
            <a:spLocks noGrp="1"/>
          </p:cNvSpPr>
          <p:nvPr>
            <p:ph idx="1"/>
          </p:nvPr>
        </p:nvSpPr>
        <p:spPr>
          <a:xfrm>
            <a:off x="1295400" y="2907808"/>
            <a:ext cx="6553200" cy="2578591"/>
          </a:xfrm>
        </p:spPr>
        <p:txBody>
          <a:bodyPr/>
          <a:lstStyle/>
          <a:p>
            <a:r>
              <a:rPr lang="en-US" dirty="0" smtClean="0">
                <a:hlinkClick r:id="rId4"/>
              </a:rPr>
              <a:t>Class wiki page –</a:t>
            </a:r>
            <a:r>
              <a:rPr lang="en-US" sz="1800" dirty="0" smtClean="0">
                <a:hlinkClick r:id="rId4"/>
              </a:rPr>
              <a:t>make sure to listen to the podcasts!</a:t>
            </a:r>
            <a:endParaRPr lang="en-US" sz="1800" dirty="0" smtClean="0"/>
          </a:p>
          <a:p>
            <a:r>
              <a:rPr lang="en-US" dirty="0" smtClean="0">
                <a:hlinkClick r:id="rId5"/>
              </a:rPr>
              <a:t>Webquest (Ms McKinney’s Puppy Problem)</a:t>
            </a:r>
            <a:endParaRPr lang="en-US" dirty="0" smtClean="0"/>
          </a:p>
          <a:p>
            <a:r>
              <a:rPr lang="en-US" dirty="0" smtClean="0">
                <a:hlinkClick r:id="rId6"/>
              </a:rPr>
              <a:t>Class Website </a:t>
            </a:r>
            <a:endParaRPr lang="en-US" dirty="0"/>
          </a:p>
          <a:p>
            <a:r>
              <a:rPr lang="en-US" dirty="0" smtClean="0">
                <a:hlinkClick r:id="rId7"/>
              </a:rPr>
              <a:t>Class Blog</a:t>
            </a:r>
            <a:endParaRPr lang="en-US" dirty="0" smtClean="0"/>
          </a:p>
          <a:p>
            <a:endParaRPr lang="en-US" dirty="0" smtClean="0"/>
          </a:p>
        </p:txBody>
      </p:sp>
      <p:pic>
        <p:nvPicPr>
          <p:cNvPr id="8" name="Sound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69410" y="4827447"/>
            <a:ext cx="812800" cy="812800"/>
          </a:xfrm>
          <a:prstGeom prst="rect">
            <a:avLst/>
          </a:prstGeom>
        </p:spPr>
      </p:pic>
    </p:spTree>
    <p:extLst>
      <p:ext uri="{BB962C8B-B14F-4D97-AF65-F5344CB8AC3E}">
        <p14:creationId xmlns:p14="http://schemas.microsoft.com/office/powerpoint/2010/main" val="3162536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2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1143000"/>
            <a:ext cx="6801121" cy="457200"/>
          </a:xfrm>
        </p:spPr>
        <p:txBody>
          <a:bodyPr/>
          <a:lstStyle/>
          <a:p>
            <a:r>
              <a:rPr lang="en-US" dirty="0" smtClean="0"/>
              <a:t>Mrs. Faison’s Thoughts from the Interview…</a:t>
            </a:r>
            <a:r>
              <a:rPr lang="en-US" dirty="0"/>
              <a:t/>
            </a:r>
            <a:br>
              <a:rPr lang="en-US" dirty="0"/>
            </a:br>
            <a:endParaRPr lang="en-US" dirty="0"/>
          </a:p>
        </p:txBody>
      </p:sp>
      <p:sp>
        <p:nvSpPr>
          <p:cNvPr id="3" name="Content Placeholder 2"/>
          <p:cNvSpPr>
            <a:spLocks noGrp="1"/>
          </p:cNvSpPr>
          <p:nvPr>
            <p:ph idx="1"/>
          </p:nvPr>
        </p:nvSpPr>
        <p:spPr>
          <a:xfrm>
            <a:off x="1295400" y="1600200"/>
            <a:ext cx="6553200" cy="4228021"/>
          </a:xfrm>
        </p:spPr>
        <p:txBody>
          <a:bodyPr/>
          <a:lstStyle/>
          <a:p>
            <a:pPr algn="ctr"/>
            <a:r>
              <a:rPr lang="en-US" dirty="0"/>
              <a:t>Technology makes learning engaging</a:t>
            </a:r>
            <a:r>
              <a:rPr lang="en-US" dirty="0" smtClean="0"/>
              <a:t>!</a:t>
            </a:r>
            <a:endParaRPr lang="en-US" dirty="0"/>
          </a:p>
          <a:p>
            <a:r>
              <a:rPr lang="en-US" sz="1600" dirty="0" smtClean="0"/>
              <a:t>     </a:t>
            </a:r>
            <a:r>
              <a:rPr lang="en-US" sz="1400" dirty="0" smtClean="0"/>
              <a:t> Ms. McKinney and I both share the belief that technology brings the lesson alive! It makes the lesson more engaging and interactive. Which is what you want, as an educator, for every lesson that you teach. Your main goal is to teach a lesson that the students will store into their long-term memory. We both agree that using technology in your teaching helps make that happen!</a:t>
            </a:r>
          </a:p>
          <a:p>
            <a:r>
              <a:rPr lang="en-US" sz="1400" dirty="0" smtClean="0"/>
              <a:t>       I, also, understand where Ms. McKinney says she struggles with technology and being at a Title 1 school. Most often, the students do not know how to take care of the equipment and it gets messed up. This is a situation that teachers from a Title 1 school                   have to realize and make the time to establish ground                rules before any technology is used. More time needs to                 be given to the preparation of the students in this                 situation. Ms. McKinney and I both agree that the                                  students in a Title 1 school desperately need this                                                                          		practice with technology so it is well </a:t>
            </a:r>
          </a:p>
          <a:p>
            <a:r>
              <a:rPr lang="en-US" sz="1400" dirty="0" smtClean="0"/>
              <a:t>			      worth all the extra preparation!</a:t>
            </a:r>
            <a:endParaRPr lang="en-US" sz="1400" dirty="0"/>
          </a:p>
        </p:txBody>
      </p:sp>
    </p:spTree>
    <p:extLst>
      <p:ext uri="{BB962C8B-B14F-4D97-AF65-F5344CB8AC3E}">
        <p14:creationId xmlns:p14="http://schemas.microsoft.com/office/powerpoint/2010/main" val="277927311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This PowerPoint will be shared on my blog, ”Day in the Life of a Teacher.” This way other educators can see the great examples of technology that Ms. McKinney has shown us through this interview!</a:t>
            </a:r>
          </a:p>
          <a:p>
            <a:endParaRPr lang="en-US" dirty="0"/>
          </a:p>
          <a:p>
            <a:r>
              <a:rPr lang="en-US" dirty="0" smtClean="0">
                <a:hlinkClick r:id="rId2"/>
              </a:rPr>
              <a:t>Mrs. Faison’s blog: Day in the Life of a Teacher</a:t>
            </a:r>
            <a:endParaRPr lang="en-US" dirty="0"/>
          </a:p>
        </p:txBody>
      </p:sp>
    </p:spTree>
    <p:extLst>
      <p:ext uri="{BB962C8B-B14F-4D97-AF65-F5344CB8AC3E}">
        <p14:creationId xmlns:p14="http://schemas.microsoft.com/office/powerpoint/2010/main" val="28187992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chool supplies design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usiness_flight">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iness_f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_fl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_fl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_fl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_fl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_fl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_fl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_fl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_fl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_fl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_fl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_fl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137</TotalTime>
  <Words>409</Words>
  <Application>Microsoft Macintosh PowerPoint</Application>
  <PresentationFormat>On-screen Show (4:3)</PresentationFormat>
  <Paragraphs>21</Paragraphs>
  <Slides>6</Slides>
  <Notes>0</Notes>
  <HiddenSlides>0</HiddenSlides>
  <MMClips>3</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School supplies design template</vt:lpstr>
      <vt:lpstr>Technology Integration Interview with Ms. McKinney</vt:lpstr>
      <vt:lpstr>Meet Ms. McKinney</vt:lpstr>
      <vt:lpstr>Our Interview…</vt:lpstr>
      <vt:lpstr>Some of Ms. McKinney’s Technology Projects for the 2010-11 school year:</vt:lpstr>
      <vt:lpstr>Mrs. Faison’s Thoughts from the Interview… </vt:lpstr>
      <vt:lpstr>PowerPoint Presentation</vt:lpstr>
    </vt:vector>
  </TitlesOfParts>
  <Company>MCSD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Kindergarten Open House</dc:title>
  <dc:creator>Marianne Faison</dc:creator>
  <cp:lastModifiedBy>Marianne Faison</cp:lastModifiedBy>
  <cp:revision>13</cp:revision>
  <dcterms:created xsi:type="dcterms:W3CDTF">2011-05-30T05:40:28Z</dcterms:created>
  <dcterms:modified xsi:type="dcterms:W3CDTF">2011-06-06T03:11:14Z</dcterms:modified>
</cp:coreProperties>
</file>