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167C54E-7D8E-4970-8800-89928C3D67CB}" type="datetimeFigureOut">
              <a:rPr lang="en-US" smtClean="0"/>
              <a:t>6/20/2010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F9BB60D-B5AD-4B27-A726-60762A328F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UNWGA%20(G)\MEDT8461DiffusionsofInnovations\8461_Project4_tdm\cords.m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UNWGA%20(G)\MEDT8461DiffusionsofInnovations\8461_Project4_tdm\orient.m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UNWGA%20(G)\MEDT8461DiffusionsofInnovations\8461_Project4_tdm\powerpoint.m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UNWGA%20(G)\MEDT8461DiffusionsofInnovations\8461_Project4_tdm\interactivewebsite.m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UNWGA%20(G)\MEDT8461DiffusionsofInnovations\8461_Project4_tdm\smartnotebook.m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UNWGA%20(G)\MEDT8461DiffusionsofInnovations\8461_Project4_tdm\kenzie.m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SMART Board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 Teri McGraw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rds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6858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rient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762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owerpoint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8382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8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nteractivewebsite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762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8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martnotebook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8382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8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kenzie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8382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8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</TotalTime>
  <Words>7</Words>
  <Application>Microsoft Office PowerPoint</Application>
  <PresentationFormat>On-screen Show (4:3)</PresentationFormat>
  <Paragraphs>2</Paragraphs>
  <Slides>7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SMART Board Tutorial</vt:lpstr>
      <vt:lpstr>Slide 2</vt:lpstr>
      <vt:lpstr>Slide 3</vt:lpstr>
      <vt:lpstr>Slide 4</vt:lpstr>
      <vt:lpstr>Slide 5</vt:lpstr>
      <vt:lpstr>Slide 6</vt:lpstr>
      <vt:lpstr>Slide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Board Tutorial</dc:title>
  <dc:creator>Teri_laptop</dc:creator>
  <cp:lastModifiedBy>Teri_laptop</cp:lastModifiedBy>
  <cp:revision>2</cp:revision>
  <dcterms:created xsi:type="dcterms:W3CDTF">2010-06-21T01:00:47Z</dcterms:created>
  <dcterms:modified xsi:type="dcterms:W3CDTF">2010-06-21T01:14:18Z</dcterms:modified>
</cp:coreProperties>
</file>