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12"/>
  </p:notesMasterIdLst>
  <p:sldIdLst>
    <p:sldId id="276" r:id="rId2"/>
    <p:sldId id="290" r:id="rId3"/>
    <p:sldId id="305" r:id="rId4"/>
    <p:sldId id="300" r:id="rId5"/>
    <p:sldId id="301" r:id="rId6"/>
    <p:sldId id="303" r:id="rId7"/>
    <p:sldId id="293" r:id="rId8"/>
    <p:sldId id="309" r:id="rId9"/>
    <p:sldId id="308" r:id="rId10"/>
    <p:sldId id="310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1" autoAdjust="0"/>
    <p:restoredTop sz="94728" autoAdjust="0"/>
  </p:normalViewPr>
  <p:slideViewPr>
    <p:cSldViewPr>
      <p:cViewPr>
        <p:scale>
          <a:sx n="66" d="100"/>
          <a:sy n="66" d="100"/>
        </p:scale>
        <p:origin x="-153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CE89D-4FF5-45B5-841B-2D216FF0CFB9}" type="datetimeFigureOut">
              <a:rPr lang="en-US" smtClean="0"/>
              <a:pPr/>
              <a:t>6/21/2010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999CDB-67DF-42EA-B75E-4A6E8B0C4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99CDB-67DF-42EA-B75E-4A6E8B0C404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999CDB-67DF-42EA-B75E-4A6E8B0C404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298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5299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5300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5301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2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3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4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5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6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7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8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09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0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1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312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5313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4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5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6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7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8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19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0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1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2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3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4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5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6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7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8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29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0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331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533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3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4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534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535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35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535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535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5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6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536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536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536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5364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5365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5366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064E9B9-6089-4609-84AD-FA5D1F6640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9C53D-3C69-4090-8DC1-C08877AF6F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149CF-1A7F-45B6-AFEA-2239B27B02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5C5739-E28F-4209-8590-701BD20DF6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E70706-0D54-4014-BB0A-C85D22088D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CAEE1-3D27-4CCB-9CFA-EE1779CB7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D6292-679D-41C4-9CBE-22F01D9B67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2F6E8-4034-4330-9842-18CF9D001E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6D4C8-9ABD-41F1-9689-BAAB68533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74858-5FE7-4E9F-B8AD-AE17BF2AF5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6FF6F-AD88-4628-A498-FD078E75B2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589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4275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427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277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4278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79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1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4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5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6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7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8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289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5429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4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5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29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0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1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4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07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30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5430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0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3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4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6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7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8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1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1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2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3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4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5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54326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5432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8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29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3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3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3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3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4334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5433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3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3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433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5433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434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434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434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434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CA83246E-87AD-4265-B820-4B1F81609DCE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spd="med" advClick="0" advTm="35890">
    <p:dissolv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Narrow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Arial Narrow" pitchFamily="34" charset="0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2.chandler.k12.az.us/conley-elementary/4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wmf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uddlestonelementary.org/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hyperlink" Target="http://www.cusd.k12.az.org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9.jpeg"/><Relationship Id="rId5" Type="http://schemas.openxmlformats.org/officeDocument/2006/relationships/image" Target="../media/image8.gif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University_Midpoint_Copy\7468_P2_tdm\7468_P2_tdm\7468_Movie1_tdm.MP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University_Midpoint_Copy\7468_P2_tdm\7468_P2_tdm\7468_Sound4_tdm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H:\University_Midpoint_Copy\7468_P2_tdm\7468_P2_tdm\7468_Movie2_tdm.wmv" TargetMode="External"/><Relationship Id="rId1" Type="http://schemas.openxmlformats.org/officeDocument/2006/relationships/tags" Target="../tags/tag1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file:///H:\University_Midpoint_Copy\7468_P2_tdm\7468_P2_tdm\7468_Sound6_tdm.wav" TargetMode="External"/><Relationship Id="rId2" Type="http://schemas.openxmlformats.org/officeDocument/2006/relationships/audio" Target="../media/audio3.wav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University_Midpoint_Copy\7468_P2_tdm\7468_P2_tdm\7468_Movie3_tdm.wmv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H:\University_Midpoint_Copy\7468_P2_tdm\7468_P2_tdm\7468_Movie4_tdm.wm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McGraw">
            <a:hlinkClick r:id="rId3"/>
          </p:cNvPr>
          <p:cNvPicPr>
            <a:picLocks noGrp="1" noChangeAspect="1" noChangeArrowheads="1"/>
          </p:cNvPicPr>
          <p:nvPr>
            <p:ph type="ctrTitle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28600" y="1676400"/>
            <a:ext cx="2557463" cy="4419600"/>
          </a:xfrm>
          <a:ln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3657600" y="1447800"/>
            <a:ext cx="51816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  <a:latin typeface="Arial" charset="0"/>
              </a:rPr>
              <a:t>born in Atlanta, but grew up in western Canada where I was in enrichment classes as a child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>
                <a:solidFill>
                  <a:schemeClr val="tx2"/>
                </a:solidFill>
                <a:latin typeface="Arial" charset="0"/>
              </a:rPr>
              <a:t>elementary school enrichment days provided a much-needed challenge to my everyday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</a:rPr>
              <a:t>school life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Arial" charset="0"/>
              </a:rPr>
              <a:t>moved </a:t>
            </a:r>
            <a:r>
              <a:rPr lang="en-US" sz="2400" dirty="0">
                <a:solidFill>
                  <a:schemeClr val="tx2"/>
                </a:solidFill>
                <a:latin typeface="Arial" charset="0"/>
              </a:rPr>
              <a:t>to Arizona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</a:rPr>
              <a:t>in </a:t>
            </a:r>
            <a:r>
              <a:rPr lang="en-US" sz="2400" dirty="0">
                <a:solidFill>
                  <a:schemeClr val="tx2"/>
                </a:solidFill>
                <a:latin typeface="Arial" charset="0"/>
              </a:rPr>
              <a:t>high school</a:t>
            </a:r>
          </a:p>
          <a:p>
            <a:pPr eaLnBrk="1" hangingPunct="1">
              <a:buClr>
                <a:schemeClr val="hlink"/>
              </a:buClr>
              <a:buFont typeface="Wingdings" pitchFamily="2" charset="2"/>
              <a:buChar char="Ø"/>
            </a:pPr>
            <a:r>
              <a:rPr lang="en-US" sz="2400" dirty="0" smtClean="0">
                <a:solidFill>
                  <a:schemeClr val="tx2"/>
                </a:solidFill>
                <a:latin typeface="Arial" charset="0"/>
              </a:rPr>
              <a:t>married with two </a:t>
            </a:r>
            <a:r>
              <a:rPr lang="en-US" sz="2400" dirty="0">
                <a:solidFill>
                  <a:schemeClr val="tx2"/>
                </a:solidFill>
                <a:latin typeface="Arial" charset="0"/>
              </a:rPr>
              <a:t>young children MacKenzie and </a:t>
            </a:r>
            <a:r>
              <a:rPr lang="en-US" sz="2400" dirty="0" smtClean="0">
                <a:solidFill>
                  <a:schemeClr val="tx2"/>
                </a:solidFill>
                <a:latin typeface="Arial" charset="0"/>
              </a:rPr>
              <a:t>Ian who attend Booth Middle School</a:t>
            </a:r>
            <a:endParaRPr lang="en-US" sz="2400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981200" y="685800"/>
            <a:ext cx="6019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latin typeface="Arial" charset="0"/>
              </a:rPr>
              <a:t>About Mrs. McGraw</a:t>
            </a:r>
          </a:p>
        </p:txBody>
      </p:sp>
      <p:pic>
        <p:nvPicPr>
          <p:cNvPr id="57349" name="Picture 5" descr="C:\Documents and Settings\Owner\Local Settings\Temporary Internet Files\Content.IE5\4PYNSPIN\MCj03410500000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67000"/>
            <a:ext cx="4049917" cy="3600602"/>
          </a:xfrm>
          <a:prstGeom prst="rect">
            <a:avLst/>
          </a:prstGeom>
          <a:noFill/>
        </p:spPr>
      </p:pic>
      <p:pic>
        <p:nvPicPr>
          <p:cNvPr id="57351" name="Picture 7" descr="C:\Documents and Settings\Owner\Local Settings\Temporary Internet Files\Content.IE5\GHUR4DUN\MCj04369560000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2362200"/>
            <a:ext cx="4114800" cy="41148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2353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xit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" dur="5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8" presetClass="exit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5000"/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8" presetClass="exit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" dur="5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8" presetClass="exit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5000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xit" presetSubtype="16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0" dur="50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7620000" cy="560387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Credits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229600" cy="5410200"/>
          </a:xfrm>
        </p:spPr>
        <p:txBody>
          <a:bodyPr/>
          <a:lstStyle/>
          <a:p>
            <a:pPr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Songs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New Stories</a:t>
            </a:r>
            <a:r>
              <a:rPr lang="en-US" sz="1600" smtClean="0">
                <a:latin typeface="Arial" pitchFamily="34" charset="0"/>
                <a:cs typeface="Arial" pitchFamily="34" charset="0"/>
              </a:rPr>
              <a:t>:  “Highway Blues”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from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Microsoft Clip Organizer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“Georgia Has A lot of Land” © MacKenzie McGraw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 “Georgia Has A lot of Land” sung by Michelle DuPuis</a:t>
            </a:r>
          </a:p>
          <a:p>
            <a:pPr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Narration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All narration by Teri McGraw</a:t>
            </a:r>
          </a:p>
          <a:p>
            <a:pPr>
              <a:buNone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Photographs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National parks photographs © Teri McGraw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Clip art is from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Microsoft PowerPoint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Hound was downloaded from </a:t>
            </a:r>
            <a:r>
              <a:rPr lang="en-US" sz="1600" dirty="0" smtClean="0">
                <a:latin typeface="Arial" pitchFamily="34" charset="0"/>
                <a:cs typeface="Arial" pitchFamily="34" charset="0"/>
                <a:hlinkClick r:id="rId3"/>
              </a:rPr>
              <a:t>www.huddlestonelementary.org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on August 31, 2009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Montage picture of Teri McGraw downloaded from </a:t>
            </a:r>
            <a:r>
              <a:rPr lang="en-US" sz="1600" dirty="0" smtClean="0">
                <a:latin typeface="Arial" pitchFamily="34" charset="0"/>
                <a:cs typeface="Arial" pitchFamily="34" charset="0"/>
                <a:hlinkClick r:id="rId4"/>
              </a:rPr>
              <a:t>www.cusd.k12.az.org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on April 16, 2003</a:t>
            </a:r>
          </a:p>
          <a:p>
            <a:pPr>
              <a:buNone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Videos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Videos:  Sam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Reissing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reading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A Midsummer Night’s Dream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Teri McGraw – conducting </a:t>
            </a:r>
            <a:r>
              <a:rPr lang="en-US" sz="1600" i="1" dirty="0" smtClean="0">
                <a:latin typeface="Arial" pitchFamily="34" charset="0"/>
                <a:cs typeface="Arial" pitchFamily="34" charset="0"/>
              </a:rPr>
              <a:t>Hands-On-Equations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lesson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Addie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Fraker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conducting experiment with lift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Michael and Sydney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Brazile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created the Amelia Earhart movie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  <p:custDataLst>
      <p:tags r:id="rId1"/>
    </p:custDataLst>
  </p:cSld>
  <p:clrMapOvr>
    <a:masterClrMapping/>
  </p:clrMapOvr>
  <p:transition spd="med" advClick="0" advTm="3589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Arial" charset="0"/>
              </a:rPr>
              <a:t>Third Grade Gifted Curriculum </a:t>
            </a:r>
            <a:br>
              <a:rPr lang="en-US" sz="4000" dirty="0">
                <a:latin typeface="Arial" charset="0"/>
              </a:rPr>
            </a:br>
            <a:r>
              <a:rPr lang="en-US" sz="4000" dirty="0" smtClean="0">
                <a:latin typeface="Arial" charset="0"/>
              </a:rPr>
              <a:t>Theme - systems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build vocabulary </a:t>
            </a:r>
            <a:r>
              <a:rPr lang="en-US" dirty="0">
                <a:latin typeface="Arial" charset="0"/>
              </a:rPr>
              <a:t>through </a:t>
            </a:r>
            <a:r>
              <a:rPr lang="en-US" dirty="0" smtClean="0">
                <a:latin typeface="Arial" charset="0"/>
              </a:rPr>
              <a:t>Caesar’s </a:t>
            </a:r>
            <a:r>
              <a:rPr lang="en-US" dirty="0">
                <a:latin typeface="Arial" charset="0"/>
              </a:rPr>
              <a:t>English I </a:t>
            </a:r>
            <a:r>
              <a:rPr lang="en-US" dirty="0" smtClean="0">
                <a:latin typeface="Arial" charset="0"/>
              </a:rPr>
              <a:t>study</a:t>
            </a:r>
            <a:endParaRPr lang="en-US" dirty="0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study Hands-On Equations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conduct </a:t>
            </a:r>
            <a:r>
              <a:rPr lang="en-US" dirty="0">
                <a:latin typeface="Arial" charset="0"/>
              </a:rPr>
              <a:t>scientific </a:t>
            </a:r>
            <a:r>
              <a:rPr lang="en-US" dirty="0" smtClean="0">
                <a:latin typeface="Arial" charset="0"/>
              </a:rPr>
              <a:t>investigations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study our National Parks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discuss current events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dirty="0" smtClean="0">
                <a:latin typeface="Arial" charset="0"/>
              </a:rPr>
              <a:t>conduct the great paper airplane simulation</a:t>
            </a:r>
          </a:p>
          <a:p>
            <a:pPr>
              <a:buFont typeface="Wingdings" pitchFamily="2" charset="2"/>
              <a:buChar char="Ø"/>
            </a:pPr>
            <a:endParaRPr lang="en-US" dirty="0"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endParaRPr lang="en-US" dirty="0">
              <a:latin typeface="Arial" charset="0"/>
            </a:endParaRP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3074" name="Picture 2" descr="C:\Documents and Settings\Owner\Local Settings\Temporary Internet Files\Content.IE5\I5YJ85U7\MCj0215322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23789" y="2743200"/>
            <a:ext cx="1205946" cy="2249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systems.wav">
            <a:hlinkClick r:id="" action="ppaction://media"/>
          </p:cNvPr>
          <p:cNvPicPr>
            <a:picLocks noRot="1" noChangeAspect="1"/>
          </p:cNvPicPr>
          <p:nvPr>
            <a:wavAudioFile r:embed="rId1" name="systems.wav"/>
          </p:nvPr>
        </p:nvPicPr>
        <p:blipFill>
          <a:blip r:embed="rId5" cstate="print"/>
          <a:stretch>
            <a:fillRect/>
          </a:stretch>
        </p:blipFill>
        <p:spPr>
          <a:xfrm>
            <a:off x="8001000" y="838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726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676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8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8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sz="6000" dirty="0"/>
              <a:t>	Caesar’s Analogy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18160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4000" dirty="0" smtClean="0">
                <a:latin typeface="Arial" pitchFamily="34" charset="0"/>
                <a:cs typeface="Arial" pitchFamily="34" charset="0"/>
              </a:rPr>
              <a:t>DESCEND : ASCEND ::</a:t>
            </a:r>
          </a:p>
          <a:p>
            <a:pPr>
              <a:buFont typeface="Wingdings" pitchFamily="2" charset="2"/>
              <a:buChar char="Ø"/>
            </a:pPr>
            <a:endParaRPr lang="en-US" sz="4000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  <a:cs typeface="Arial" pitchFamily="34" charset="0"/>
              </a:rPr>
              <a:t>A. bicycle : tricycle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  <a:cs typeface="Arial" pitchFamily="34" charset="0"/>
              </a:rPr>
              <a:t>B. submerge : emerge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  <a:cs typeface="Arial" pitchFamily="34" charset="0"/>
              </a:rPr>
              <a:t>C. man : superman</a:t>
            </a:r>
          </a:p>
          <a:p>
            <a:pPr>
              <a:buFont typeface="Wingdings" pitchFamily="2" charset="2"/>
              <a:buChar char="Ø"/>
            </a:pPr>
            <a:r>
              <a:rPr lang="en-US" sz="4000" dirty="0">
                <a:latin typeface="Arial" pitchFamily="34" charset="0"/>
                <a:cs typeface="Arial" pitchFamily="34" charset="0"/>
              </a:rPr>
              <a:t>D. school : preschool</a:t>
            </a:r>
          </a:p>
        </p:txBody>
      </p:sp>
      <p:pic>
        <p:nvPicPr>
          <p:cNvPr id="21508" name="Picture 4" descr="j03394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828800"/>
            <a:ext cx="904875" cy="904875"/>
          </a:xfrm>
          <a:prstGeom prst="rect">
            <a:avLst/>
          </a:prstGeom>
          <a:noFill/>
        </p:spPr>
      </p:pic>
      <p:pic>
        <p:nvPicPr>
          <p:cNvPr id="21509" name="Picture 5" descr="j033946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1828800"/>
            <a:ext cx="904875" cy="904875"/>
          </a:xfrm>
          <a:prstGeom prst="rect">
            <a:avLst/>
          </a:prstGeom>
          <a:noFill/>
        </p:spPr>
      </p:pic>
      <p:pic>
        <p:nvPicPr>
          <p:cNvPr id="7" name="Picture 4" descr="j0303462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5486400"/>
            <a:ext cx="1600878" cy="1123950"/>
          </a:xfrm>
          <a:prstGeom prst="rect">
            <a:avLst/>
          </a:prstGeom>
          <a:noFill/>
        </p:spPr>
      </p:pic>
      <p:pic>
        <p:nvPicPr>
          <p:cNvPr id="8" name="Picture 5" descr="MPj0406526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34200" y="5486400"/>
            <a:ext cx="1676400" cy="1109663"/>
          </a:xfrm>
          <a:prstGeom prst="rect">
            <a:avLst/>
          </a:prstGeom>
          <a:noFill/>
        </p:spPr>
      </p:pic>
      <p:pic>
        <p:nvPicPr>
          <p:cNvPr id="11" name="analogy.wav">
            <a:hlinkClick r:id="" action="ppaction://media"/>
          </p:cNvPr>
          <p:cNvPicPr>
            <a:picLocks noRot="1" noChangeAspect="1"/>
          </p:cNvPicPr>
          <p:nvPr>
            <a:wavAudioFile r:embed="rId1" name="analogy.wav"/>
          </p:nvPr>
        </p:nvPicPr>
        <p:blipFill>
          <a:blip r:embed="rId7" cstate="print"/>
          <a:stretch>
            <a:fillRect/>
          </a:stretch>
        </p:blipFill>
        <p:spPr>
          <a:xfrm>
            <a:off x="8001000" y="609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1490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5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3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59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59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59"/>
                            </p:stCondLst>
                            <p:childTnLst>
                              <p:par>
                                <p:cTn id="34" presetID="19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5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6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Flight Unit- Showing Lift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150114"/>
            <a:ext cx="7696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Bernoulli’s Principle of Lift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7468_Movie1_tdm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576388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med" advClick="0" advTm="453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2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National Park Day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7086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676400"/>
            <a:ext cx="69342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90600" y="1600200"/>
            <a:ext cx="7010400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7468_Sound4_tdm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3761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88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" dur="5000"/>
                                        <p:tgtEl>
                                          <p:spTgt spid="98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889"/>
                            </p:stCondLst>
                            <p:childTnLst>
                              <p:par>
                                <p:cTn id="11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0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8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889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889"/>
                            </p:stCondLst>
                            <p:childTnLst>
                              <p:par>
                                <p:cTn id="20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0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6889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0"/>
                                        <p:tgtEl>
                                          <p:spTgt spid="98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1889"/>
                            </p:stCondLst>
                            <p:childTnLst>
                              <p:par>
                                <p:cTn id="29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0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Flight Unit:  Interview with Amelia Earhart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7468_Movie2_tdm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4" cstate="print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3873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349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latin typeface="Arial" charset="0"/>
              </a:rPr>
              <a:t>Fifth Grade Gifted Curriculum </a:t>
            </a:r>
            <a:br>
              <a:rPr lang="en-US" sz="3600" dirty="0">
                <a:latin typeface="Arial" charset="0"/>
              </a:rPr>
            </a:br>
            <a:r>
              <a:rPr lang="en-US" sz="3600" dirty="0" smtClean="0">
                <a:latin typeface="Arial" charset="0"/>
              </a:rPr>
              <a:t>Theme -interdependence</a:t>
            </a:r>
            <a:endParaRPr lang="en-US" sz="3600" dirty="0">
              <a:latin typeface="Arial" charset="0"/>
            </a:endParaRP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write </a:t>
            </a:r>
            <a:r>
              <a:rPr lang="en-US" dirty="0">
                <a:latin typeface="Arial" pitchFamily="34" charset="0"/>
                <a:cs typeface="Arial" pitchFamily="34" charset="0"/>
              </a:rPr>
              <a:t>and deliver persuasive speeches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read Junior Great Books  &amp;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Midsummer Night’s Dream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Caesar’s </a:t>
            </a:r>
            <a:r>
              <a:rPr lang="en-US" dirty="0">
                <a:latin typeface="Arial" pitchFamily="34" charset="0"/>
                <a:cs typeface="Arial" pitchFamily="34" charset="0"/>
              </a:rPr>
              <a:t>English II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study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discuss current events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create inventions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study Hands-On Equations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design a web page to promote a specific region in Georgia </a:t>
            </a:r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4" name="interdependence_wav.wav">
            <a:hlinkClick r:id="" action="ppaction://media"/>
          </p:cNvPr>
          <p:cNvPicPr>
            <a:picLocks noRot="1" noChangeAspect="1"/>
          </p:cNvPicPr>
          <p:nvPr>
            <a:wavAudioFile r:embed="rId2" name="interdependence_wav.wav"/>
          </p:nvPr>
        </p:nvPicPr>
        <p:blipFill>
          <a:blip r:embed="rId5" cstate="print"/>
          <a:stretch>
            <a:fillRect/>
          </a:stretch>
        </p:blipFill>
        <p:spPr>
          <a:xfrm>
            <a:off x="7924800" y="533400"/>
            <a:ext cx="304800" cy="304800"/>
          </a:xfrm>
          <a:prstGeom prst="rect">
            <a:avLst/>
          </a:prstGeom>
        </p:spPr>
      </p:pic>
      <p:pic>
        <p:nvPicPr>
          <p:cNvPr id="6" name="7468_Sound6_tdm.wav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5" cstate="print"/>
          <a:stretch>
            <a:fillRect/>
          </a:stretch>
        </p:blipFill>
        <p:spPr>
          <a:xfrm>
            <a:off x="7848600" y="11430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 advClick="0" advTm="38937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91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78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883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532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Hands-On Equations:  Solving Algebraic Problems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7468_Movie3_td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spd="med" advClick="0" advTm="63515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94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latin typeface="Arial" pitchFamily="34" charset="0"/>
                <a:cs typeface="Arial" pitchFamily="34" charset="0"/>
              </a:rPr>
              <a:t>A Midsummer Night’s Dream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passage read by Sam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81000" y="5257800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Arial" charset="0"/>
              </a:rPr>
              <a:t>I am so excited to be your child’s gifted teacher and look forward to making many memories with your child and you!</a:t>
            </a:r>
            <a:endParaRPr lang="en-US" sz="2400" dirty="0"/>
          </a:p>
        </p:txBody>
      </p:sp>
      <p:pic>
        <p:nvPicPr>
          <p:cNvPr id="7" name="7468_Movie4_tdm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0" y="271938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ransition spd="med" advClick="0" advTm="3114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93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.2"/>
</p:tagLst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3234</TotalTime>
  <Words>317</Words>
  <Application>Microsoft Office PowerPoint</Application>
  <PresentationFormat>On-screen Show (4:3)</PresentationFormat>
  <Paragraphs>57</Paragraphs>
  <Slides>10</Slides>
  <Notes>2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Ripple</vt:lpstr>
      <vt:lpstr>Slide 1</vt:lpstr>
      <vt:lpstr>Third Grade Gifted Curriculum  Theme - systems </vt:lpstr>
      <vt:lpstr> Caesar’s Analogy</vt:lpstr>
      <vt:lpstr>Flight Unit- Showing Lift</vt:lpstr>
      <vt:lpstr>National Park Day</vt:lpstr>
      <vt:lpstr>Flight Unit:  Interview with Amelia Earhart </vt:lpstr>
      <vt:lpstr>Fifth Grade Gifted Curriculum  Theme -interdependence</vt:lpstr>
      <vt:lpstr>Hands-On Equations:  Solving Algebraic Problems</vt:lpstr>
      <vt:lpstr>A Midsummer Night’s Dream passage read by Sam</vt:lpstr>
      <vt:lpstr>Credits</vt:lpstr>
    </vt:vector>
  </TitlesOfParts>
  <Company> Manufacturing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Good Morning!</dc:title>
  <dc:creator>David Mcgraw</dc:creator>
  <cp:lastModifiedBy>Teri_laptop</cp:lastModifiedBy>
  <cp:revision>367</cp:revision>
  <dcterms:created xsi:type="dcterms:W3CDTF">2004-08-22T18:16:01Z</dcterms:created>
  <dcterms:modified xsi:type="dcterms:W3CDTF">2010-06-22T01:11:39Z</dcterms:modified>
</cp:coreProperties>
</file>