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A1286C-E845-4CA4-A4BC-50B374EB7C48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281041-C83E-48AF-879B-DA9BA478A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iclife.com/" TargetMode="External"/><Relationship Id="rId2" Type="http://schemas.openxmlformats.org/officeDocument/2006/relationships/hyperlink" Target="http://www.impawards.com/1932/most_dangerous_ga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royalty-free-stock-photo-podium-speech-image108886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vocabulary%20comic%20life/Page_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L:\Grad%20school\MEDT%207464\PBL\Oral%20Presentation%20Rubric.doc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quizlet.com/401377/the-most-dangerous-game-vocabulary-flash-car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in “The Most Dangerous Game”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vocabulary project-based learning activity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6532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www.impawards.com/1932/most_dangerous_game.html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http://comiclife.com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www.dreamstime.com/royalty-free-stock-photo-podium-speech-image10888665</a:t>
            </a:r>
            <a:endParaRPr lang="en-US" dirty="0" smtClean="0"/>
          </a:p>
          <a:p>
            <a:r>
              <a:rPr lang="en-US" dirty="0" smtClean="0"/>
              <a:t>http://www.istockphoto.com/file_closeup/arts-and-entertainment/writing/3876832-abc.php?id=3876832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to learn new vocabulary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ELA8R2 The student understands and acquires new vocabulary and uses it </a:t>
            </a:r>
            <a:r>
              <a:rPr lang="en-US" sz="3200" b="1" dirty="0" smtClean="0"/>
              <a:t>correctly </a:t>
            </a:r>
            <a:r>
              <a:rPr lang="en-US" sz="3200" b="1" dirty="0"/>
              <a:t>in reading and writing. </a:t>
            </a:r>
            <a:endParaRPr lang="en-US" sz="32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205740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25908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385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Vocabulary from “The Most Dangerous Game”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Palpable</a:t>
            </a:r>
          </a:p>
          <a:p>
            <a:r>
              <a:rPr lang="en-US" dirty="0" smtClean="0"/>
              <a:t>Taint</a:t>
            </a:r>
          </a:p>
          <a:p>
            <a:r>
              <a:rPr lang="en-US" dirty="0" smtClean="0"/>
              <a:t>Tangible</a:t>
            </a:r>
          </a:p>
          <a:p>
            <a:r>
              <a:rPr lang="en-US" dirty="0" smtClean="0"/>
              <a:t>Indolence</a:t>
            </a:r>
          </a:p>
          <a:p>
            <a:r>
              <a:rPr lang="en-US" dirty="0" smtClean="0"/>
              <a:t>Bland</a:t>
            </a:r>
          </a:p>
          <a:p>
            <a:r>
              <a:rPr lang="en-US" dirty="0" smtClean="0"/>
              <a:t>Lacerated</a:t>
            </a:r>
          </a:p>
          <a:p>
            <a:r>
              <a:rPr lang="en-US" dirty="0" smtClean="0"/>
              <a:t>Opaqueness</a:t>
            </a:r>
          </a:p>
          <a:p>
            <a:r>
              <a:rPr lang="en-US" dirty="0" smtClean="0"/>
              <a:t>Disarming</a:t>
            </a:r>
          </a:p>
          <a:p>
            <a:r>
              <a:rPr lang="en-US" dirty="0" smtClean="0"/>
              <a:t>Amenities</a:t>
            </a:r>
          </a:p>
          <a:p>
            <a:r>
              <a:rPr lang="en-US" dirty="0" smtClean="0"/>
              <a:t>Debacle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Affable</a:t>
            </a:r>
          </a:p>
          <a:p>
            <a:r>
              <a:rPr lang="en-US" dirty="0" smtClean="0"/>
              <a:t>Droll</a:t>
            </a:r>
          </a:p>
          <a:p>
            <a:r>
              <a:rPr lang="en-US" dirty="0" smtClean="0"/>
              <a:t>Opiate</a:t>
            </a:r>
          </a:p>
          <a:p>
            <a:r>
              <a:rPr lang="en-US" dirty="0" smtClean="0"/>
              <a:t>Solicitous</a:t>
            </a:r>
          </a:p>
          <a:p>
            <a:r>
              <a:rPr lang="en-US" dirty="0" smtClean="0"/>
              <a:t>Ennui</a:t>
            </a:r>
          </a:p>
          <a:p>
            <a:r>
              <a:rPr lang="en-US" dirty="0" smtClean="0"/>
              <a:t>Quarry</a:t>
            </a:r>
          </a:p>
          <a:p>
            <a:r>
              <a:rPr lang="en-US" dirty="0" smtClean="0"/>
              <a:t>Venerable</a:t>
            </a:r>
          </a:p>
          <a:p>
            <a:r>
              <a:rPr lang="en-US" dirty="0" smtClean="0"/>
              <a:t>Agility</a:t>
            </a:r>
          </a:p>
          <a:p>
            <a:r>
              <a:rPr lang="en-US" dirty="0" smtClean="0"/>
              <a:t>Leech</a:t>
            </a:r>
          </a:p>
          <a:p>
            <a:r>
              <a:rPr lang="en-US" dirty="0" smtClean="0"/>
              <a:t>Placid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Comic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Everyone is assigned a word</a:t>
            </a:r>
          </a:p>
          <a:p>
            <a:r>
              <a:rPr lang="en-US" dirty="0" smtClean="0"/>
              <a:t>For your word, you will create a comic life project with the following information</a:t>
            </a:r>
          </a:p>
          <a:p>
            <a:pPr lvl="1"/>
            <a:r>
              <a:rPr lang="en-US" dirty="0" smtClean="0"/>
              <a:t>Word (with page # from the text)</a:t>
            </a:r>
          </a:p>
          <a:p>
            <a:pPr lvl="1"/>
            <a:r>
              <a:rPr lang="en-US" dirty="0" smtClean="0"/>
              <a:t>Dictionary definition</a:t>
            </a:r>
          </a:p>
          <a:p>
            <a:pPr lvl="1"/>
            <a:r>
              <a:rPr lang="en-US" dirty="0" smtClean="0"/>
              <a:t>Other forms of the word</a:t>
            </a:r>
          </a:p>
          <a:p>
            <a:pPr lvl="1"/>
            <a:r>
              <a:rPr lang="en-US" dirty="0" smtClean="0"/>
              <a:t>Synonym</a:t>
            </a:r>
          </a:p>
          <a:p>
            <a:pPr lvl="1"/>
            <a:r>
              <a:rPr lang="en-US" dirty="0" smtClean="0"/>
              <a:t>Antonym</a:t>
            </a:r>
          </a:p>
          <a:p>
            <a:pPr lvl="1"/>
            <a:r>
              <a:rPr lang="en-US" dirty="0" smtClean="0"/>
              <a:t>Sentence from the text with the word</a:t>
            </a:r>
          </a:p>
          <a:p>
            <a:pPr lvl="1"/>
            <a:r>
              <a:rPr lang="en-US" dirty="0" smtClean="0"/>
              <a:t>Your own sentence</a:t>
            </a:r>
          </a:p>
          <a:p>
            <a:pPr lvl="1"/>
            <a:r>
              <a:rPr lang="en-US" dirty="0" smtClean="0"/>
              <a:t>Mnemonic device (to help us all remember the word)</a:t>
            </a:r>
          </a:p>
          <a:p>
            <a:r>
              <a:rPr lang="en-US" dirty="0" smtClean="0"/>
              <a:t>Use your textbook, dictionary.com, and your brain!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Grad school\MEDT 7464\vocabulary comic life\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267200" cy="5522259"/>
          </a:xfrm>
          <a:prstGeom prst="rect">
            <a:avLst/>
          </a:prstGeom>
          <a:noFill/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04800" y="58674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 to go to the actual document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present our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ELA8LSV2.a</a:t>
            </a:r>
            <a:r>
              <a:rPr lang="en-US" dirty="0" smtClean="0"/>
              <a:t> Gives oral presentations or dramatic interpretations for various purposes. </a:t>
            </a:r>
          </a:p>
          <a:p>
            <a:r>
              <a:rPr lang="en-US" b="1" dirty="0" smtClean="0"/>
              <a:t>ELA8LSV2.g </a:t>
            </a:r>
            <a:r>
              <a:rPr lang="en-US" dirty="0" smtClean="0"/>
              <a:t>Uses multimedia for presentations. 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comic life project will be on the Smart Board</a:t>
            </a:r>
          </a:p>
          <a:p>
            <a:r>
              <a:rPr lang="en-US" dirty="0" smtClean="0"/>
              <a:t>You will present your project to the class</a:t>
            </a:r>
          </a:p>
          <a:p>
            <a:r>
              <a:rPr lang="en-US" dirty="0" smtClean="0"/>
              <a:t>You will be graded by your classmates, and by Mrs. Lowery using the oral presentation rubric we created at the beginning of the semester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19800"/>
            <a:ext cx="167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2" action="ppaction://hlinkfile"/>
              </a:rPr>
              <a:t>RUBRIC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599" y="381000"/>
          <a:ext cx="7467600" cy="5506880"/>
        </p:xfrm>
        <a:graphic>
          <a:graphicData uri="http://schemas.openxmlformats.org/drawingml/2006/table">
            <a:tbl>
              <a:tblPr/>
              <a:tblGrid>
                <a:gridCol w="1493364"/>
                <a:gridCol w="1493364"/>
                <a:gridCol w="1493364"/>
                <a:gridCol w="1493364"/>
                <a:gridCol w="1494144"/>
              </a:tblGrid>
              <a:tr h="16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Preparedness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The student is completely prepared and has rehearsed.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The student seems pretty prepared but needed a couple more rehearsals.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The student is somewhat prepared, but it is clear rehearsal was lacking.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The student does not seem at all prepared to present.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Enthusiasm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Facial expressions and body language show strong interest and enthusiasm about the topic.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Facial expression and body language sometimes show strong interest and enthusiasm.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Facial expressions and body language rarely show strong interest and enthusiasm.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Very little use of facial expressions or body language.  Does not seem interested in the topic.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Listens to Other Presentations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Listens intently.  No distracting noises or movements.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Listens intently but has one distracting noise or movement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Sometimes does not appear to be listening but is not distracting.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Does not appear to be listening and/or makes distracting noises.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Speaks Clearly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Speaks clearly all of the time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Speaks clearly, but mispronounces a word or two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Speaks clearly most of the time.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Often mumbles or cannot be understood or mispronounces several words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Content (x2)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Shows a full understanding of the topic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Shows a good understanding of the topic.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Shows a good understanding of parts of the topic.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Does not seem to understand the topic very well.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Posture and Eye Contact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Stands up straight, looks relaxed and confident.  Establishes eye contact with everyone in the room.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Stands up straight and establishes eye contact with everyone.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Sometimes stands up straight and establishes eye contact.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Slouches and/or does not look at people during the presentation.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additional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out the following website for games using these vocabulary words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http://quizlet.com/401377/the-most-dangerous-game-vocabulary-flash-cards/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568278"/>
      </a:accent1>
      <a:accent2>
        <a:srgbClr val="B85B22"/>
      </a:accent2>
      <a:accent3>
        <a:srgbClr val="808759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CCBDB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530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Vocabulary in “The Most Dangerous Game”</vt:lpstr>
      <vt:lpstr>Why do we need to learn new vocabulary words?</vt:lpstr>
      <vt:lpstr>Vocabulary from “The Most Dangerous Game”</vt:lpstr>
      <vt:lpstr>Vocabulary Comic Life</vt:lpstr>
      <vt:lpstr>Slide 5</vt:lpstr>
      <vt:lpstr>Why do we present our information?</vt:lpstr>
      <vt:lpstr>Oral Presentation</vt:lpstr>
      <vt:lpstr>Slide 8</vt:lpstr>
      <vt:lpstr>Need additional help?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in “The Most Dangerous Game”</dc:title>
  <dc:creator>Lowery</dc:creator>
  <cp:lastModifiedBy>Lowery</cp:lastModifiedBy>
  <cp:revision>12</cp:revision>
  <dcterms:created xsi:type="dcterms:W3CDTF">2009-11-04T15:10:48Z</dcterms:created>
  <dcterms:modified xsi:type="dcterms:W3CDTF">2009-11-04T16:59:29Z</dcterms:modified>
</cp:coreProperties>
</file>