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2505-0E5D-4948-8E19-8104B441D85A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FBEA-530D-4DB3-A63E-DB84F444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472_onlinecourseproject_rah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90678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0"/>
            <a:ext cx="907626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0678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90678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220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07626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90678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7472_onlinecourseproject_rah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7472_onlinecourseproject_rah</dc:title>
  <dc:creator>admin</dc:creator>
  <cp:lastModifiedBy>admin</cp:lastModifiedBy>
  <cp:revision>3</cp:revision>
  <dcterms:created xsi:type="dcterms:W3CDTF">2010-07-15T17:17:59Z</dcterms:created>
  <dcterms:modified xsi:type="dcterms:W3CDTF">2010-07-15T17:34:23Z</dcterms:modified>
</cp:coreProperties>
</file>