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9FB944B-2621-4056-A817-2BB94B187FA1}" type="datetimeFigureOut">
              <a:rPr lang="en-US"/>
              <a:pPr>
                <a:defRPr/>
              </a:pPr>
              <a:t>8/22/2009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810DAE-29DB-4A66-83AA-0D907F412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977DE-086D-4D10-A80C-7BAD81B440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380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7E59B-7470-472B-A851-562EF83A39A7}" type="datetimeFigureOut">
              <a:rPr lang="en-US"/>
              <a:pPr>
                <a:defRPr/>
              </a:pPr>
              <a:t>8/22/2009</a:t>
            </a:fld>
            <a:endParaRPr lang="en-US"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B459E0-5E5D-47BF-B980-CBC0BBAF2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FEC1-8B59-4BCD-8D53-FD07A911E3F6}" type="datetimeFigureOut">
              <a:rPr lang="en-US"/>
              <a:pPr>
                <a:defRPr/>
              </a:pPr>
              <a:t>8/22/2009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1EB7-81B0-4A91-BA41-352902A35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834171-AA8C-4B7F-8367-ECF9014EDE17}" type="datetimeFigureOut">
              <a:rPr lang="en-US"/>
              <a:pPr>
                <a:defRPr/>
              </a:pPr>
              <a:t>8/22/2009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B4D9EF-AD0F-4013-9B60-5AAF57565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465CB9-9873-45FD-BD78-0D3E3DA8686A}" type="datetimeFigureOut">
              <a:rPr lang="en-US"/>
              <a:pPr>
                <a:defRPr/>
              </a:pPr>
              <a:t>8/22/2009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DDA24E-8A13-40C9-9695-1D681BB14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 eaLnBrk="1" latinLnBrk="0" hangingPunct="1">
              <a:defRPr kumimoji="0" sz="400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FF2675-3392-4D7F-A264-0E00A784D782}" type="datetimeFigureOut">
              <a:rPr lang="en-US"/>
              <a:pPr>
                <a:defRPr/>
              </a:pPr>
              <a:t>8/22/2009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608A8D-AC96-40E4-8322-6EA18C85D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96D7-B4DD-4805-95DB-4DAB746677FA}" type="datetimeFigureOut">
              <a:rPr lang="en-US"/>
              <a:pPr>
                <a:defRPr/>
              </a:pPr>
              <a:t>8/22/2009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9350-3271-4B07-AA20-18D8091F2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D91ED6-50CF-4D65-9858-8DE7873935D3}" type="datetimeFigureOut">
              <a:rPr lang="en-US"/>
              <a:pPr>
                <a:defRPr/>
              </a:pPr>
              <a:t>8/22/2009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42C1C9-E9E4-4250-9E7E-7EE991D04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5A414-55AA-4EEE-A1DB-7E32F47A598C}" type="datetimeFigureOut">
              <a:rPr lang="en-US"/>
              <a:pPr>
                <a:defRPr/>
              </a:pPr>
              <a:t>8/22/2009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4812A9-EC63-440E-BF09-9950FC412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A79C87-1F72-4D35-9686-D21E052DCE85}" type="datetimeFigureOut">
              <a:rPr lang="en-US"/>
              <a:pPr>
                <a:defRPr/>
              </a:pPr>
              <a:t>8/22/2009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6C1256-BB3C-4C79-AB84-95FB7622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774B91-1DE4-4011-A435-B742D20B691C}" type="datetimeFigureOut">
              <a:rPr lang="en-US"/>
              <a:pPr>
                <a:defRPr/>
              </a:pPr>
              <a:t>8/22/2009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9D761EA-6E6C-4D0D-825D-7F9F47855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84" r:id="rId3"/>
    <p:sldLayoutId id="2147483685" r:id="rId4"/>
    <p:sldLayoutId id="2147483686" r:id="rId5"/>
    <p:sldLayoutId id="2147483682" r:id="rId6"/>
    <p:sldLayoutId id="2147483687" r:id="rId7"/>
    <p:sldLayoutId id="2147483688" r:id="rId8"/>
    <p:sldLayoutId id="214748368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owner\Desktop\Hickey-P1\My%20Life2.wav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4495800"/>
            <a:ext cx="7772400" cy="1828800"/>
          </a:xfr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smtClean="0"/>
              <a:t>Ron Hickey – My life</a:t>
            </a:r>
            <a:endParaRPr/>
          </a:p>
        </p:txBody>
      </p:sp>
      <p:sp>
        <p:nvSpPr>
          <p:cNvPr id="9219" name="Rectangle 4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3"/>
          </a:xfrm>
        </p:spPr>
        <p:txBody>
          <a:bodyPr/>
          <a:lstStyle/>
          <a:p>
            <a:pPr marL="374650"/>
            <a:r>
              <a:rPr lang="en-US" smtClean="0"/>
              <a:t>7468 Introduction to Multimedia</a:t>
            </a:r>
          </a:p>
        </p:txBody>
      </p:sp>
      <p:pic>
        <p:nvPicPr>
          <p:cNvPr id="7" name="My Life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ickey_Intr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57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ickey_hous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7620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ickey_my hangou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572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ickey_guitar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572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ickey_performanc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457200"/>
            <a:ext cx="44434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ickey_fishing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5334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ckey-students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4572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ickey_state champs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5400" y="3810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ickey-_my sign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1219200"/>
            <a:ext cx="67913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7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0"/>
                            </p:stCondLst>
                            <p:childTnLst>
                              <p:par>
                                <p:cTn id="54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0"/>
                            </p:stCondLst>
                            <p:childTnLst>
                              <p:par>
                                <p:cTn id="58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3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0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457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Credits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z="2400" smtClean="0">
                <a:latin typeface="Arial Black" pitchFamily="34" charset="0"/>
              </a:rPr>
              <a:t>Photographs © Ron Hickey</a:t>
            </a:r>
            <a:br>
              <a:rPr sz="2400" smtClean="0">
                <a:latin typeface="Arial Black" pitchFamily="34" charset="0"/>
              </a:rPr>
            </a:br>
            <a:r>
              <a:rPr sz="2400" smtClean="0">
                <a:latin typeface="Arial Black" pitchFamily="34" charset="0"/>
              </a:rPr>
              <a:t/>
            </a:r>
            <a:br>
              <a:rPr sz="2400" smtClean="0">
                <a:latin typeface="Arial Black" pitchFamily="34" charset="0"/>
              </a:rPr>
            </a:br>
            <a:r>
              <a:rPr sz="2400" smtClean="0">
                <a:latin typeface="Arial Black" pitchFamily="34" charset="0"/>
              </a:rPr>
              <a:t>Music  - performed and recorded by Ron Hickey</a:t>
            </a: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endParaRPr/>
          </a:p>
        </p:txBody>
      </p:sp>
    </p:spTree>
  </p:cSld>
  <p:clrMapOvr>
    <a:masterClrMapping/>
  </p:clrMapOvr>
  <p:transition advTm="25334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tion to Microsoft® Office PowerPoint® 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Microsoft® Office PowerPoint® 2007</Template>
  <TotalTime>0</TotalTime>
  <Words>11</Words>
  <Application>Microsoft Office PowerPoint</Application>
  <PresentationFormat>On-screen Show (4:3)</PresentationFormat>
  <Paragraphs>4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Corbel</vt:lpstr>
      <vt:lpstr>Wingdings</vt:lpstr>
      <vt:lpstr>Wingdings 2</vt:lpstr>
      <vt:lpstr>Wingdings 3</vt:lpstr>
      <vt:lpstr>Calibri</vt:lpstr>
      <vt:lpstr>Introduction to Microsoft® Office PowerPoint® 2007</vt:lpstr>
      <vt:lpstr>Ron Hickey – My life</vt:lpstr>
      <vt:lpstr>Credits  Photographs © Ron Hickey  Music  - performed and recorded by Ron Hickey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2009-08-22T20:57:51Z</dcterms:created>
  <dcterms:modified xsi:type="dcterms:W3CDTF">2009-08-23T03:12:00Z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12.0.4513</vt:lpwstr>
  </property>
  <property fmtid="{D5CDD505-2E9C-101B-9397-08002B2CF9AE}" pid="4" name="_TemplateID">
    <vt:lpwstr>TC101769261033</vt:lpwstr>
  </property>
</Properties>
</file>