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B56EAB-16AB-47BB-98AE-FF7914F0CE58}" type="datetimeFigureOut">
              <a:rPr lang="en-US" smtClean="0"/>
              <a:pPr/>
              <a:t>4/10/2010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ACF342-E47E-4A45-B73E-A5025D3AC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CF342-E47E-4A45-B73E-A5025D3AC90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CF342-E47E-4A45-B73E-A5025D3AC90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CF342-E47E-4A45-B73E-A5025D3AC90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CF342-E47E-4A45-B73E-A5025D3AC90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CF342-E47E-4A45-B73E-A5025D3AC90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CF342-E47E-4A45-B73E-A5025D3AC90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F43A-ECDD-4F31-81C2-EC8F4FCBE1DB}" type="datetimeFigureOut">
              <a:rPr lang="en-US" smtClean="0"/>
              <a:pPr/>
              <a:t>4/10/2010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1FE7512-599C-4CAD-A7EB-E7774CDE57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F43A-ECDD-4F31-81C2-EC8F4FCBE1DB}" type="datetimeFigureOut">
              <a:rPr lang="en-US" smtClean="0"/>
              <a:pPr/>
              <a:t>4/10/2010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7512-599C-4CAD-A7EB-E7774CDE5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1FE7512-599C-4CAD-A7EB-E7774CDE57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F43A-ECDD-4F31-81C2-EC8F4FCBE1DB}" type="datetimeFigureOut">
              <a:rPr lang="en-US" smtClean="0"/>
              <a:pPr/>
              <a:t>4/10/2010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F43A-ECDD-4F31-81C2-EC8F4FCBE1DB}" type="datetimeFigureOut">
              <a:rPr lang="en-US" smtClean="0"/>
              <a:pPr/>
              <a:t>4/10/2010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1FE7512-599C-4CAD-A7EB-E7774CDE57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F43A-ECDD-4F31-81C2-EC8F4FCBE1DB}" type="datetimeFigureOut">
              <a:rPr lang="en-US" smtClean="0"/>
              <a:pPr/>
              <a:t>4/10/2010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1FE7512-599C-4CAD-A7EB-E7774CDE57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DCDF43A-ECDD-4F31-81C2-EC8F4FCBE1DB}" type="datetimeFigureOut">
              <a:rPr lang="en-US" smtClean="0"/>
              <a:pPr/>
              <a:t>4/10/2010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7512-599C-4CAD-A7EB-E7774CDE57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F43A-ECDD-4F31-81C2-EC8F4FCBE1DB}" type="datetimeFigureOut">
              <a:rPr lang="en-US" smtClean="0"/>
              <a:pPr/>
              <a:t>4/10/2010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1FE7512-599C-4CAD-A7EB-E7774CDE57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F43A-ECDD-4F31-81C2-EC8F4FCBE1DB}" type="datetimeFigureOut">
              <a:rPr lang="en-US" smtClean="0"/>
              <a:pPr/>
              <a:t>4/10/2010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1FE7512-599C-4CAD-A7EB-E7774CDE5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F43A-ECDD-4F31-81C2-EC8F4FCBE1DB}" type="datetimeFigureOut">
              <a:rPr lang="en-US" smtClean="0"/>
              <a:pPr/>
              <a:t>4/10/2010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FE7512-599C-4CAD-A7EB-E7774CDE5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1FE7512-599C-4CAD-A7EB-E7774CDE57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F43A-ECDD-4F31-81C2-EC8F4FCBE1DB}" type="datetimeFigureOut">
              <a:rPr lang="en-US" smtClean="0"/>
              <a:pPr/>
              <a:t>4/10/2010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1FE7512-599C-4CAD-A7EB-E7774CDE57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DCDF43A-ECDD-4F31-81C2-EC8F4FCBE1DB}" type="datetimeFigureOut">
              <a:rPr lang="en-US" smtClean="0"/>
              <a:pPr/>
              <a:t>4/10/2010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DCDF43A-ECDD-4F31-81C2-EC8F4FCBE1DB}" type="datetimeFigureOut">
              <a:rPr lang="en-US" smtClean="0"/>
              <a:pPr/>
              <a:t>4/10/2010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1FE7512-599C-4CAD-A7EB-E7774CDE57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3.xml"/><Relationship Id="rId7" Type="http://schemas.openxmlformats.org/officeDocument/2006/relationships/hyperlink" Target="Lesson%20Plans/7470vp2bibkkm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hyperlink" Target="Lesson%20Plans/Rubric.pdf" TargetMode="External"/><Relationship Id="rId5" Type="http://schemas.openxmlformats.org/officeDocument/2006/relationships/slide" Target="slide5.xml"/><Relationship Id="rId4" Type="http://schemas.openxmlformats.org/officeDocument/2006/relationships/slide" Target="slide4.xm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Lesson%20Plans/7470vp2lessonkkm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wmf"/><Relationship Id="rId5" Type="http://schemas.openxmlformats.org/officeDocument/2006/relationships/slide" Target="slide2.xml"/><Relationship Id="rId4" Type="http://schemas.openxmlformats.org/officeDocument/2006/relationships/hyperlink" Target="Lesson%20Plans/studentdirections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images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slide" Target="slide2.xml"/><Relationship Id="rId5" Type="http://schemas.openxmlformats.org/officeDocument/2006/relationships/hyperlink" Target="video" TargetMode="External"/><Relationship Id="rId4" Type="http://schemas.openxmlformats.org/officeDocument/2006/relationships/hyperlink" Target="audio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Lesson%20Plans/7470vpstorybd2kkm.doc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stu.westga.edu/~kmulkey2/7470vp2kkm.wmv" TargetMode="Externa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glishthatworksite.com/sitebuildercontent/sitebuilderpictures/tablecontents.jp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953000"/>
            <a:ext cx="8077200" cy="1499616"/>
          </a:xfrm>
        </p:spPr>
        <p:txBody>
          <a:bodyPr/>
          <a:lstStyle/>
          <a:p>
            <a:r>
              <a:rPr lang="en-US" dirty="0" smtClean="0"/>
              <a:t>Kim </a:t>
            </a:r>
            <a:r>
              <a:rPr lang="en-US" dirty="0" err="1" smtClean="0"/>
              <a:t>Mulkey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057400"/>
            <a:ext cx="7620000" cy="17557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Civil War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Lesson Plans and Activity Kit for Video Production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sldjump"/>
              </a:rPr>
              <a:t>Lesson Plans</a:t>
            </a:r>
            <a:endParaRPr lang="en-US" dirty="0" smtClean="0"/>
          </a:p>
          <a:p>
            <a:r>
              <a:rPr lang="en-US" dirty="0" smtClean="0">
                <a:hlinkClick r:id="rId4" action="ppaction://hlinksldjump"/>
              </a:rPr>
              <a:t>Tool Kit</a:t>
            </a:r>
            <a:endParaRPr lang="en-US" dirty="0" smtClean="0"/>
          </a:p>
          <a:p>
            <a:r>
              <a:rPr lang="en-US" dirty="0" smtClean="0">
                <a:hlinkClick r:id="rId5" action="ppaction://hlinksldjump"/>
              </a:rPr>
              <a:t>Video Example</a:t>
            </a:r>
            <a:endParaRPr lang="en-US" dirty="0" smtClean="0"/>
          </a:p>
          <a:p>
            <a:r>
              <a:rPr lang="en-US" dirty="0" smtClean="0">
                <a:hlinkClick r:id="rId6" action="ppaction://hlinkfile"/>
              </a:rPr>
              <a:t>Rubric</a:t>
            </a:r>
            <a:endParaRPr lang="en-US" dirty="0" smtClean="0"/>
          </a:p>
          <a:p>
            <a:r>
              <a:rPr lang="en-US" dirty="0" smtClean="0">
                <a:hlinkClick r:id="rId7" action="ppaction://hlinkfile"/>
              </a:rPr>
              <a:t>Bibliography for Lesson</a:t>
            </a:r>
            <a:endParaRPr lang="en-US" dirty="0" smtClean="0"/>
          </a:p>
          <a:p>
            <a:r>
              <a:rPr lang="en-US" dirty="0" smtClean="0">
                <a:hlinkClick r:id="rId8" action="ppaction://hlinksldjump"/>
              </a:rPr>
              <a:t>Images Cited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876800" y="2743200"/>
            <a:ext cx="3733800" cy="3225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file"/>
              </a:rPr>
              <a:t>Teacher Plans</a:t>
            </a:r>
            <a:endParaRPr lang="en-US" dirty="0" smtClean="0"/>
          </a:p>
          <a:p>
            <a:r>
              <a:rPr lang="en-US" dirty="0" smtClean="0">
                <a:hlinkClick r:id="rId4" action="ppaction://hlinkfile"/>
              </a:rPr>
              <a:t>Student Directions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5" action="ppaction://hlinksldjump"/>
              </a:rPr>
              <a:t>Table of Contents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Plans</a:t>
            </a:r>
            <a:endParaRPr lang="en-US" dirty="0"/>
          </a:p>
        </p:txBody>
      </p:sp>
      <p:pic>
        <p:nvPicPr>
          <p:cNvPr id="3078" name="Picture 6" descr="C:\Documents and Settings\kim.mulkey\Local Settings\Temporary Internet Files\Content.IE5\89QJS1YJ\MCj04154980000[1].wmf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800600" y="2758044"/>
            <a:ext cx="4038600" cy="3248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file"/>
              </a:rPr>
              <a:t>Images</a:t>
            </a:r>
            <a:endParaRPr lang="en-US" dirty="0" smtClean="0"/>
          </a:p>
          <a:p>
            <a:r>
              <a:rPr lang="en-US" dirty="0" smtClean="0">
                <a:hlinkClick r:id="rId4" action="ppaction://hlinkfile"/>
              </a:rPr>
              <a:t>Audio</a:t>
            </a:r>
            <a:endParaRPr lang="en-US" dirty="0" smtClean="0"/>
          </a:p>
          <a:p>
            <a:r>
              <a:rPr lang="en-US" dirty="0" smtClean="0">
                <a:hlinkClick r:id="rId5" action="ppaction://hlinkfile"/>
              </a:rPr>
              <a:t>Video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6" action="ppaction://hlinksldjump"/>
              </a:rPr>
              <a:t>Table of Contents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 Kit</a:t>
            </a:r>
            <a:endParaRPr lang="en-US" dirty="0"/>
          </a:p>
        </p:txBody>
      </p:sp>
      <p:pic>
        <p:nvPicPr>
          <p:cNvPr id="2051" name="Picture 3" descr="C:\Documents and Settings\kim.mulkey\Local Settings\Temporary Internet Files\Content.IE5\M3SBFWD0\MCj04326320000[1]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29200" y="2057400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114800" y="1600200"/>
            <a:ext cx="4041775" cy="639762"/>
          </a:xfrm>
        </p:spPr>
        <p:txBody>
          <a:bodyPr/>
          <a:lstStyle/>
          <a:p>
            <a:pPr algn="ctr"/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file"/>
              </a:rPr>
              <a:t>Story Board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4" action="ppaction://hlinksldjump"/>
              </a:rPr>
              <a:t>Table of Contents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Example</a:t>
            </a:r>
            <a:endParaRPr lang="en-US" dirty="0"/>
          </a:p>
        </p:txBody>
      </p:sp>
      <p:sp>
        <p:nvSpPr>
          <p:cNvPr id="1028" name="Film">
            <a:hlinkClick r:id="rId5"/>
          </p:cNvPr>
          <p:cNvSpPr>
            <a:spLocks noEditPoints="1" noChangeArrowheads="1"/>
          </p:cNvSpPr>
          <p:nvPr/>
        </p:nvSpPr>
        <p:spPr bwMode="auto">
          <a:xfrm>
            <a:off x="5638800" y="2819400"/>
            <a:ext cx="1809750" cy="28956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4960 w 21600"/>
              <a:gd name="T17" fmla="*/ 8129 h 21600"/>
              <a:gd name="T18" fmla="*/ 17079 w 21600"/>
              <a:gd name="T19" fmla="*/ 1342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21600" y="0"/>
                </a:move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close/>
              </a:path>
              <a:path w="21600" h="21600" extrusionOk="0">
                <a:moveTo>
                  <a:pt x="3014" y="21600"/>
                </a:moveTo>
                <a:lnTo>
                  <a:pt x="3014" y="0"/>
                </a:lnTo>
                <a:lnTo>
                  <a:pt x="0" y="0"/>
                </a:lnTo>
                <a:lnTo>
                  <a:pt x="0" y="21600"/>
                </a:lnTo>
                <a:lnTo>
                  <a:pt x="3014" y="21600"/>
                </a:lnTo>
                <a:close/>
              </a:path>
              <a:path w="21600" h="21600" extrusionOk="0">
                <a:moveTo>
                  <a:pt x="21600" y="21600"/>
                </a:moveTo>
                <a:lnTo>
                  <a:pt x="21600" y="0"/>
                </a:lnTo>
                <a:lnTo>
                  <a:pt x="18586" y="0"/>
                </a:lnTo>
                <a:lnTo>
                  <a:pt x="18586" y="21600"/>
                </a:lnTo>
                <a:lnTo>
                  <a:pt x="21600" y="21600"/>
                </a:lnTo>
                <a:close/>
              </a:path>
              <a:path w="21600" h="21600" extrusionOk="0">
                <a:moveTo>
                  <a:pt x="6028" y="6574"/>
                </a:moveTo>
                <a:lnTo>
                  <a:pt x="15572" y="6574"/>
                </a:lnTo>
                <a:lnTo>
                  <a:pt x="16074" y="6574"/>
                </a:lnTo>
                <a:lnTo>
                  <a:pt x="16326" y="6457"/>
                </a:lnTo>
                <a:lnTo>
                  <a:pt x="16577" y="6339"/>
                </a:lnTo>
                <a:lnTo>
                  <a:pt x="16828" y="6222"/>
                </a:lnTo>
                <a:lnTo>
                  <a:pt x="17079" y="6222"/>
                </a:lnTo>
                <a:lnTo>
                  <a:pt x="17330" y="5987"/>
                </a:lnTo>
                <a:lnTo>
                  <a:pt x="17330" y="5870"/>
                </a:lnTo>
                <a:lnTo>
                  <a:pt x="17581" y="5635"/>
                </a:lnTo>
                <a:lnTo>
                  <a:pt x="17581" y="1526"/>
                </a:lnTo>
                <a:lnTo>
                  <a:pt x="17330" y="1291"/>
                </a:lnTo>
                <a:lnTo>
                  <a:pt x="17330" y="1174"/>
                </a:lnTo>
                <a:lnTo>
                  <a:pt x="17079" y="1057"/>
                </a:lnTo>
                <a:lnTo>
                  <a:pt x="16828" y="939"/>
                </a:lnTo>
                <a:lnTo>
                  <a:pt x="16577" y="822"/>
                </a:lnTo>
                <a:lnTo>
                  <a:pt x="16326" y="704"/>
                </a:lnTo>
                <a:lnTo>
                  <a:pt x="16074" y="704"/>
                </a:lnTo>
                <a:lnTo>
                  <a:pt x="15572" y="587"/>
                </a:lnTo>
                <a:lnTo>
                  <a:pt x="6028" y="587"/>
                </a:lnTo>
                <a:lnTo>
                  <a:pt x="5526" y="704"/>
                </a:lnTo>
                <a:lnTo>
                  <a:pt x="5274" y="704"/>
                </a:lnTo>
                <a:lnTo>
                  <a:pt x="5023" y="822"/>
                </a:lnTo>
                <a:lnTo>
                  <a:pt x="4772" y="939"/>
                </a:lnTo>
                <a:lnTo>
                  <a:pt x="4521" y="1057"/>
                </a:lnTo>
                <a:lnTo>
                  <a:pt x="4270" y="1174"/>
                </a:lnTo>
                <a:lnTo>
                  <a:pt x="4270" y="1291"/>
                </a:lnTo>
                <a:lnTo>
                  <a:pt x="4019" y="1526"/>
                </a:lnTo>
                <a:lnTo>
                  <a:pt x="4019" y="5635"/>
                </a:lnTo>
                <a:lnTo>
                  <a:pt x="4270" y="5870"/>
                </a:lnTo>
                <a:lnTo>
                  <a:pt x="4270" y="5987"/>
                </a:lnTo>
                <a:lnTo>
                  <a:pt x="4521" y="6222"/>
                </a:lnTo>
                <a:lnTo>
                  <a:pt x="4772" y="6222"/>
                </a:lnTo>
                <a:lnTo>
                  <a:pt x="5023" y="6339"/>
                </a:lnTo>
                <a:lnTo>
                  <a:pt x="5274" y="6457"/>
                </a:lnTo>
                <a:lnTo>
                  <a:pt x="5526" y="6574"/>
                </a:lnTo>
                <a:lnTo>
                  <a:pt x="6028" y="6574"/>
                </a:lnTo>
                <a:close/>
              </a:path>
              <a:path w="21600" h="21600" extrusionOk="0">
                <a:moveTo>
                  <a:pt x="6028" y="13617"/>
                </a:moveTo>
                <a:lnTo>
                  <a:pt x="15572" y="13617"/>
                </a:lnTo>
                <a:lnTo>
                  <a:pt x="16074" y="13617"/>
                </a:lnTo>
                <a:lnTo>
                  <a:pt x="16326" y="13617"/>
                </a:lnTo>
                <a:lnTo>
                  <a:pt x="16577" y="13500"/>
                </a:lnTo>
                <a:lnTo>
                  <a:pt x="16828" y="13383"/>
                </a:lnTo>
                <a:lnTo>
                  <a:pt x="17079" y="13265"/>
                </a:lnTo>
                <a:lnTo>
                  <a:pt x="17330" y="13148"/>
                </a:lnTo>
                <a:lnTo>
                  <a:pt x="17330" y="12913"/>
                </a:lnTo>
                <a:lnTo>
                  <a:pt x="17581" y="12796"/>
                </a:lnTo>
                <a:lnTo>
                  <a:pt x="17581" y="8687"/>
                </a:lnTo>
                <a:lnTo>
                  <a:pt x="17330" y="8452"/>
                </a:lnTo>
                <a:lnTo>
                  <a:pt x="17330" y="8335"/>
                </a:lnTo>
                <a:lnTo>
                  <a:pt x="17079" y="8217"/>
                </a:lnTo>
                <a:lnTo>
                  <a:pt x="16828" y="7983"/>
                </a:lnTo>
                <a:lnTo>
                  <a:pt x="16577" y="7983"/>
                </a:lnTo>
                <a:lnTo>
                  <a:pt x="16326" y="7865"/>
                </a:lnTo>
                <a:lnTo>
                  <a:pt x="16074" y="7865"/>
                </a:lnTo>
                <a:lnTo>
                  <a:pt x="15572" y="7748"/>
                </a:lnTo>
                <a:lnTo>
                  <a:pt x="6028" y="7748"/>
                </a:lnTo>
                <a:lnTo>
                  <a:pt x="5526" y="7865"/>
                </a:lnTo>
                <a:lnTo>
                  <a:pt x="5274" y="7865"/>
                </a:lnTo>
                <a:lnTo>
                  <a:pt x="5023" y="7983"/>
                </a:lnTo>
                <a:lnTo>
                  <a:pt x="4772" y="7983"/>
                </a:lnTo>
                <a:lnTo>
                  <a:pt x="4521" y="8217"/>
                </a:lnTo>
                <a:lnTo>
                  <a:pt x="4270" y="8335"/>
                </a:lnTo>
                <a:lnTo>
                  <a:pt x="4270" y="8452"/>
                </a:lnTo>
                <a:lnTo>
                  <a:pt x="4019" y="8687"/>
                </a:lnTo>
                <a:lnTo>
                  <a:pt x="4019" y="12796"/>
                </a:lnTo>
                <a:lnTo>
                  <a:pt x="4270" y="12913"/>
                </a:lnTo>
                <a:lnTo>
                  <a:pt x="4270" y="13148"/>
                </a:lnTo>
                <a:lnTo>
                  <a:pt x="4521" y="13265"/>
                </a:lnTo>
                <a:lnTo>
                  <a:pt x="4772" y="13383"/>
                </a:lnTo>
                <a:lnTo>
                  <a:pt x="5023" y="13500"/>
                </a:lnTo>
                <a:lnTo>
                  <a:pt x="5274" y="13617"/>
                </a:lnTo>
                <a:lnTo>
                  <a:pt x="5526" y="13617"/>
                </a:lnTo>
                <a:lnTo>
                  <a:pt x="6028" y="13617"/>
                </a:lnTo>
                <a:close/>
              </a:path>
              <a:path w="21600" h="21600" extrusionOk="0">
                <a:moveTo>
                  <a:pt x="6028" y="20778"/>
                </a:moveTo>
                <a:lnTo>
                  <a:pt x="15572" y="20778"/>
                </a:lnTo>
                <a:lnTo>
                  <a:pt x="16074" y="20778"/>
                </a:lnTo>
                <a:lnTo>
                  <a:pt x="16326" y="20661"/>
                </a:lnTo>
                <a:lnTo>
                  <a:pt x="16577" y="20661"/>
                </a:lnTo>
                <a:lnTo>
                  <a:pt x="16828" y="20543"/>
                </a:lnTo>
                <a:lnTo>
                  <a:pt x="17079" y="20426"/>
                </a:lnTo>
                <a:lnTo>
                  <a:pt x="17330" y="20309"/>
                </a:lnTo>
                <a:lnTo>
                  <a:pt x="17330" y="20074"/>
                </a:lnTo>
                <a:lnTo>
                  <a:pt x="17581" y="19957"/>
                </a:lnTo>
                <a:lnTo>
                  <a:pt x="17581" y="15730"/>
                </a:lnTo>
                <a:lnTo>
                  <a:pt x="17330" y="15613"/>
                </a:lnTo>
                <a:lnTo>
                  <a:pt x="17330" y="15378"/>
                </a:lnTo>
                <a:lnTo>
                  <a:pt x="17079" y="15378"/>
                </a:lnTo>
                <a:lnTo>
                  <a:pt x="16828" y="15143"/>
                </a:lnTo>
                <a:lnTo>
                  <a:pt x="16577" y="15026"/>
                </a:lnTo>
                <a:lnTo>
                  <a:pt x="16326" y="15026"/>
                </a:lnTo>
                <a:lnTo>
                  <a:pt x="16074" y="15026"/>
                </a:lnTo>
                <a:lnTo>
                  <a:pt x="15572" y="14909"/>
                </a:lnTo>
                <a:lnTo>
                  <a:pt x="6028" y="14909"/>
                </a:lnTo>
                <a:lnTo>
                  <a:pt x="5526" y="15026"/>
                </a:lnTo>
                <a:lnTo>
                  <a:pt x="5274" y="15026"/>
                </a:lnTo>
                <a:lnTo>
                  <a:pt x="5023" y="15026"/>
                </a:lnTo>
                <a:lnTo>
                  <a:pt x="4772" y="15143"/>
                </a:lnTo>
                <a:lnTo>
                  <a:pt x="4521" y="15378"/>
                </a:lnTo>
                <a:lnTo>
                  <a:pt x="4270" y="15378"/>
                </a:lnTo>
                <a:lnTo>
                  <a:pt x="4270" y="15613"/>
                </a:lnTo>
                <a:lnTo>
                  <a:pt x="4019" y="15730"/>
                </a:lnTo>
                <a:lnTo>
                  <a:pt x="4019" y="19957"/>
                </a:lnTo>
                <a:lnTo>
                  <a:pt x="4270" y="20074"/>
                </a:lnTo>
                <a:lnTo>
                  <a:pt x="4270" y="20309"/>
                </a:lnTo>
                <a:lnTo>
                  <a:pt x="4521" y="20426"/>
                </a:lnTo>
                <a:lnTo>
                  <a:pt x="4772" y="20543"/>
                </a:lnTo>
                <a:lnTo>
                  <a:pt x="5023" y="20661"/>
                </a:lnTo>
                <a:lnTo>
                  <a:pt x="5274" y="20661"/>
                </a:lnTo>
                <a:lnTo>
                  <a:pt x="5526" y="20778"/>
                </a:lnTo>
                <a:lnTo>
                  <a:pt x="6028" y="20778"/>
                </a:lnTo>
                <a:close/>
              </a:path>
              <a:path w="21600" h="21600" extrusionOk="0">
                <a:moveTo>
                  <a:pt x="753" y="1291"/>
                </a:moveTo>
                <a:lnTo>
                  <a:pt x="2260" y="1291"/>
                </a:lnTo>
                <a:lnTo>
                  <a:pt x="2260" y="235"/>
                </a:lnTo>
                <a:lnTo>
                  <a:pt x="753" y="235"/>
                </a:lnTo>
                <a:lnTo>
                  <a:pt x="753" y="1291"/>
                </a:lnTo>
                <a:close/>
              </a:path>
              <a:path w="21600" h="21600" extrusionOk="0">
                <a:moveTo>
                  <a:pt x="753" y="2700"/>
                </a:moveTo>
                <a:lnTo>
                  <a:pt x="2260" y="2700"/>
                </a:lnTo>
                <a:lnTo>
                  <a:pt x="2260" y="1643"/>
                </a:lnTo>
                <a:lnTo>
                  <a:pt x="753" y="1643"/>
                </a:lnTo>
                <a:lnTo>
                  <a:pt x="753" y="2700"/>
                </a:lnTo>
                <a:close/>
              </a:path>
              <a:path w="21600" h="21600" extrusionOk="0">
                <a:moveTo>
                  <a:pt x="753" y="4109"/>
                </a:moveTo>
                <a:lnTo>
                  <a:pt x="2260" y="4109"/>
                </a:lnTo>
                <a:lnTo>
                  <a:pt x="2260" y="3052"/>
                </a:lnTo>
                <a:lnTo>
                  <a:pt x="753" y="3052"/>
                </a:lnTo>
                <a:lnTo>
                  <a:pt x="753" y="4109"/>
                </a:lnTo>
                <a:close/>
              </a:path>
              <a:path w="21600" h="21600" extrusionOk="0">
                <a:moveTo>
                  <a:pt x="753" y="5517"/>
                </a:moveTo>
                <a:lnTo>
                  <a:pt x="2260" y="5517"/>
                </a:lnTo>
                <a:lnTo>
                  <a:pt x="2260" y="4461"/>
                </a:lnTo>
                <a:lnTo>
                  <a:pt x="753" y="4461"/>
                </a:lnTo>
                <a:lnTo>
                  <a:pt x="753" y="5517"/>
                </a:lnTo>
                <a:close/>
              </a:path>
              <a:path w="21600" h="21600" extrusionOk="0">
                <a:moveTo>
                  <a:pt x="753" y="6926"/>
                </a:moveTo>
                <a:lnTo>
                  <a:pt x="2260" y="6926"/>
                </a:lnTo>
                <a:lnTo>
                  <a:pt x="2260" y="5870"/>
                </a:lnTo>
                <a:lnTo>
                  <a:pt x="753" y="5870"/>
                </a:lnTo>
                <a:lnTo>
                  <a:pt x="753" y="6926"/>
                </a:lnTo>
                <a:close/>
              </a:path>
              <a:path w="21600" h="21600" extrusionOk="0">
                <a:moveTo>
                  <a:pt x="753" y="8335"/>
                </a:moveTo>
                <a:lnTo>
                  <a:pt x="2260" y="8335"/>
                </a:lnTo>
                <a:lnTo>
                  <a:pt x="2260" y="7278"/>
                </a:lnTo>
                <a:lnTo>
                  <a:pt x="753" y="7278"/>
                </a:lnTo>
                <a:lnTo>
                  <a:pt x="753" y="8335"/>
                </a:lnTo>
                <a:close/>
              </a:path>
              <a:path w="21600" h="21600" extrusionOk="0">
                <a:moveTo>
                  <a:pt x="753" y="9743"/>
                </a:moveTo>
                <a:lnTo>
                  <a:pt x="2260" y="9743"/>
                </a:lnTo>
                <a:lnTo>
                  <a:pt x="2260" y="8687"/>
                </a:lnTo>
                <a:lnTo>
                  <a:pt x="753" y="8687"/>
                </a:lnTo>
                <a:lnTo>
                  <a:pt x="753" y="9743"/>
                </a:lnTo>
                <a:close/>
              </a:path>
              <a:path w="21600" h="21600" extrusionOk="0">
                <a:moveTo>
                  <a:pt x="753" y="11152"/>
                </a:moveTo>
                <a:lnTo>
                  <a:pt x="2260" y="11152"/>
                </a:lnTo>
                <a:lnTo>
                  <a:pt x="2260" y="10096"/>
                </a:lnTo>
                <a:lnTo>
                  <a:pt x="753" y="10096"/>
                </a:lnTo>
                <a:lnTo>
                  <a:pt x="753" y="11152"/>
                </a:lnTo>
                <a:close/>
              </a:path>
              <a:path w="21600" h="21600" extrusionOk="0">
                <a:moveTo>
                  <a:pt x="753" y="12561"/>
                </a:moveTo>
                <a:lnTo>
                  <a:pt x="2260" y="12561"/>
                </a:lnTo>
                <a:lnTo>
                  <a:pt x="2260" y="11504"/>
                </a:lnTo>
                <a:lnTo>
                  <a:pt x="753" y="11504"/>
                </a:lnTo>
                <a:lnTo>
                  <a:pt x="753" y="12561"/>
                </a:lnTo>
                <a:close/>
              </a:path>
              <a:path w="21600" h="21600" extrusionOk="0">
                <a:moveTo>
                  <a:pt x="753" y="13970"/>
                </a:moveTo>
                <a:lnTo>
                  <a:pt x="2260" y="13970"/>
                </a:lnTo>
                <a:lnTo>
                  <a:pt x="2260" y="12913"/>
                </a:lnTo>
                <a:lnTo>
                  <a:pt x="753" y="12913"/>
                </a:lnTo>
                <a:lnTo>
                  <a:pt x="753" y="13970"/>
                </a:lnTo>
                <a:close/>
              </a:path>
              <a:path w="21600" h="21600" extrusionOk="0">
                <a:moveTo>
                  <a:pt x="753" y="15378"/>
                </a:moveTo>
                <a:lnTo>
                  <a:pt x="2260" y="15378"/>
                </a:lnTo>
                <a:lnTo>
                  <a:pt x="2260" y="14322"/>
                </a:lnTo>
                <a:lnTo>
                  <a:pt x="753" y="14322"/>
                </a:lnTo>
                <a:lnTo>
                  <a:pt x="753" y="15378"/>
                </a:lnTo>
                <a:close/>
              </a:path>
              <a:path w="21600" h="21600" extrusionOk="0">
                <a:moveTo>
                  <a:pt x="753" y="16787"/>
                </a:moveTo>
                <a:lnTo>
                  <a:pt x="2260" y="16787"/>
                </a:lnTo>
                <a:lnTo>
                  <a:pt x="2260" y="15730"/>
                </a:lnTo>
                <a:lnTo>
                  <a:pt x="753" y="15730"/>
                </a:lnTo>
                <a:lnTo>
                  <a:pt x="753" y="16787"/>
                </a:lnTo>
                <a:close/>
              </a:path>
              <a:path w="21600" h="21600" extrusionOk="0">
                <a:moveTo>
                  <a:pt x="753" y="18196"/>
                </a:moveTo>
                <a:lnTo>
                  <a:pt x="2260" y="18196"/>
                </a:lnTo>
                <a:lnTo>
                  <a:pt x="2260" y="17139"/>
                </a:lnTo>
                <a:lnTo>
                  <a:pt x="753" y="17139"/>
                </a:lnTo>
                <a:lnTo>
                  <a:pt x="753" y="18196"/>
                </a:lnTo>
                <a:close/>
              </a:path>
              <a:path w="21600" h="21600" extrusionOk="0">
                <a:moveTo>
                  <a:pt x="753" y="19604"/>
                </a:moveTo>
                <a:lnTo>
                  <a:pt x="2260" y="19604"/>
                </a:lnTo>
                <a:lnTo>
                  <a:pt x="2260" y="18548"/>
                </a:lnTo>
                <a:lnTo>
                  <a:pt x="753" y="18548"/>
                </a:lnTo>
                <a:lnTo>
                  <a:pt x="753" y="19604"/>
                </a:lnTo>
                <a:close/>
              </a:path>
              <a:path w="21600" h="21600" extrusionOk="0">
                <a:moveTo>
                  <a:pt x="753" y="21013"/>
                </a:moveTo>
                <a:lnTo>
                  <a:pt x="2260" y="21013"/>
                </a:lnTo>
                <a:lnTo>
                  <a:pt x="2260" y="19957"/>
                </a:lnTo>
                <a:lnTo>
                  <a:pt x="753" y="19957"/>
                </a:lnTo>
                <a:lnTo>
                  <a:pt x="753" y="21013"/>
                </a:lnTo>
                <a:close/>
              </a:path>
              <a:path w="21600" h="21600" extrusionOk="0">
                <a:moveTo>
                  <a:pt x="19340" y="1409"/>
                </a:moveTo>
                <a:lnTo>
                  <a:pt x="20595" y="1409"/>
                </a:lnTo>
                <a:lnTo>
                  <a:pt x="20595" y="352"/>
                </a:lnTo>
                <a:lnTo>
                  <a:pt x="19340" y="352"/>
                </a:lnTo>
                <a:lnTo>
                  <a:pt x="19340" y="1409"/>
                </a:lnTo>
                <a:close/>
              </a:path>
              <a:path w="21600" h="21600" extrusionOk="0">
                <a:moveTo>
                  <a:pt x="19340" y="2700"/>
                </a:moveTo>
                <a:lnTo>
                  <a:pt x="20595" y="2700"/>
                </a:lnTo>
                <a:lnTo>
                  <a:pt x="20595" y="1643"/>
                </a:lnTo>
                <a:lnTo>
                  <a:pt x="19340" y="1643"/>
                </a:lnTo>
                <a:lnTo>
                  <a:pt x="19340" y="2700"/>
                </a:lnTo>
                <a:close/>
              </a:path>
              <a:path w="21600" h="21600" extrusionOk="0">
                <a:moveTo>
                  <a:pt x="19340" y="4109"/>
                </a:moveTo>
                <a:lnTo>
                  <a:pt x="20595" y="4109"/>
                </a:lnTo>
                <a:lnTo>
                  <a:pt x="20595" y="3052"/>
                </a:lnTo>
                <a:lnTo>
                  <a:pt x="19340" y="3052"/>
                </a:lnTo>
                <a:lnTo>
                  <a:pt x="19340" y="4109"/>
                </a:lnTo>
                <a:close/>
              </a:path>
              <a:path w="21600" h="21600" extrusionOk="0">
                <a:moveTo>
                  <a:pt x="19340" y="5517"/>
                </a:moveTo>
                <a:lnTo>
                  <a:pt x="20595" y="5517"/>
                </a:lnTo>
                <a:lnTo>
                  <a:pt x="20595" y="4461"/>
                </a:lnTo>
                <a:lnTo>
                  <a:pt x="19340" y="4461"/>
                </a:lnTo>
                <a:lnTo>
                  <a:pt x="19340" y="5517"/>
                </a:lnTo>
                <a:close/>
              </a:path>
              <a:path w="21600" h="21600" extrusionOk="0">
                <a:moveTo>
                  <a:pt x="19340" y="6926"/>
                </a:moveTo>
                <a:lnTo>
                  <a:pt x="20595" y="6926"/>
                </a:lnTo>
                <a:lnTo>
                  <a:pt x="20595" y="5870"/>
                </a:lnTo>
                <a:lnTo>
                  <a:pt x="19340" y="5870"/>
                </a:lnTo>
                <a:lnTo>
                  <a:pt x="19340" y="6926"/>
                </a:lnTo>
                <a:close/>
              </a:path>
              <a:path w="21600" h="21600" extrusionOk="0">
                <a:moveTo>
                  <a:pt x="19340" y="8335"/>
                </a:moveTo>
                <a:lnTo>
                  <a:pt x="20595" y="8335"/>
                </a:lnTo>
                <a:lnTo>
                  <a:pt x="20595" y="7278"/>
                </a:lnTo>
                <a:lnTo>
                  <a:pt x="19340" y="7278"/>
                </a:lnTo>
                <a:lnTo>
                  <a:pt x="19340" y="8335"/>
                </a:lnTo>
                <a:close/>
              </a:path>
              <a:path w="21600" h="21600" extrusionOk="0">
                <a:moveTo>
                  <a:pt x="19340" y="9743"/>
                </a:moveTo>
                <a:lnTo>
                  <a:pt x="20595" y="9743"/>
                </a:lnTo>
                <a:lnTo>
                  <a:pt x="20595" y="8687"/>
                </a:lnTo>
                <a:lnTo>
                  <a:pt x="19340" y="8687"/>
                </a:lnTo>
                <a:lnTo>
                  <a:pt x="19340" y="9743"/>
                </a:lnTo>
                <a:close/>
              </a:path>
              <a:path w="21600" h="21600" extrusionOk="0">
                <a:moveTo>
                  <a:pt x="19340" y="11152"/>
                </a:moveTo>
                <a:lnTo>
                  <a:pt x="20595" y="11152"/>
                </a:lnTo>
                <a:lnTo>
                  <a:pt x="20595" y="10096"/>
                </a:lnTo>
                <a:lnTo>
                  <a:pt x="19340" y="10096"/>
                </a:lnTo>
                <a:lnTo>
                  <a:pt x="19340" y="11152"/>
                </a:lnTo>
                <a:close/>
              </a:path>
              <a:path w="21600" h="21600" extrusionOk="0">
                <a:moveTo>
                  <a:pt x="19340" y="12561"/>
                </a:moveTo>
                <a:lnTo>
                  <a:pt x="20595" y="12561"/>
                </a:lnTo>
                <a:lnTo>
                  <a:pt x="20595" y="11504"/>
                </a:lnTo>
                <a:lnTo>
                  <a:pt x="19340" y="11504"/>
                </a:lnTo>
                <a:lnTo>
                  <a:pt x="19340" y="12561"/>
                </a:lnTo>
                <a:close/>
              </a:path>
              <a:path w="21600" h="21600" extrusionOk="0">
                <a:moveTo>
                  <a:pt x="19340" y="13970"/>
                </a:moveTo>
                <a:lnTo>
                  <a:pt x="20595" y="13970"/>
                </a:lnTo>
                <a:lnTo>
                  <a:pt x="20595" y="12913"/>
                </a:lnTo>
                <a:lnTo>
                  <a:pt x="19340" y="12913"/>
                </a:lnTo>
                <a:lnTo>
                  <a:pt x="19340" y="13970"/>
                </a:lnTo>
                <a:close/>
              </a:path>
              <a:path w="21600" h="21600" extrusionOk="0">
                <a:moveTo>
                  <a:pt x="19340" y="15378"/>
                </a:moveTo>
                <a:lnTo>
                  <a:pt x="20595" y="15378"/>
                </a:lnTo>
                <a:lnTo>
                  <a:pt x="20595" y="14322"/>
                </a:lnTo>
                <a:lnTo>
                  <a:pt x="19340" y="14322"/>
                </a:lnTo>
                <a:lnTo>
                  <a:pt x="19340" y="15378"/>
                </a:lnTo>
                <a:close/>
              </a:path>
              <a:path w="21600" h="21600" extrusionOk="0">
                <a:moveTo>
                  <a:pt x="19340" y="16787"/>
                </a:moveTo>
                <a:lnTo>
                  <a:pt x="20595" y="16787"/>
                </a:lnTo>
                <a:lnTo>
                  <a:pt x="20595" y="15730"/>
                </a:lnTo>
                <a:lnTo>
                  <a:pt x="19340" y="15730"/>
                </a:lnTo>
                <a:lnTo>
                  <a:pt x="19340" y="16787"/>
                </a:lnTo>
                <a:close/>
              </a:path>
              <a:path w="21600" h="21600" extrusionOk="0">
                <a:moveTo>
                  <a:pt x="19340" y="18196"/>
                </a:moveTo>
                <a:lnTo>
                  <a:pt x="20595" y="18196"/>
                </a:lnTo>
                <a:lnTo>
                  <a:pt x="20595" y="17139"/>
                </a:lnTo>
                <a:lnTo>
                  <a:pt x="19340" y="17139"/>
                </a:lnTo>
                <a:lnTo>
                  <a:pt x="19340" y="18196"/>
                </a:lnTo>
                <a:close/>
              </a:path>
              <a:path w="21600" h="21600" extrusionOk="0">
                <a:moveTo>
                  <a:pt x="19340" y="19604"/>
                </a:moveTo>
                <a:lnTo>
                  <a:pt x="20595" y="19604"/>
                </a:lnTo>
                <a:lnTo>
                  <a:pt x="20595" y="18548"/>
                </a:lnTo>
                <a:lnTo>
                  <a:pt x="19340" y="18548"/>
                </a:lnTo>
                <a:lnTo>
                  <a:pt x="19340" y="19604"/>
                </a:lnTo>
                <a:close/>
              </a:path>
              <a:path w="21600" h="21600" extrusionOk="0">
                <a:moveTo>
                  <a:pt x="19340" y="21013"/>
                </a:moveTo>
                <a:lnTo>
                  <a:pt x="20595" y="21013"/>
                </a:lnTo>
                <a:lnTo>
                  <a:pt x="20595" y="19957"/>
                </a:lnTo>
                <a:lnTo>
                  <a:pt x="19340" y="19957"/>
                </a:lnTo>
                <a:lnTo>
                  <a:pt x="19340" y="21013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http://www.englishthatworksite.com/sitebuildercontent/sitebuilderpictures/tablecontents.jpg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48</TotalTime>
  <Words>55</Words>
  <Application>Microsoft Office PowerPoint</Application>
  <PresentationFormat>On-screen Show (4:3)</PresentationFormat>
  <Paragraphs>42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Civil War  Lesson Plans and Activity Kit for Video Production</vt:lpstr>
      <vt:lpstr>Table of Contents</vt:lpstr>
      <vt:lpstr>Lesson Plans</vt:lpstr>
      <vt:lpstr>Tool Kit</vt:lpstr>
      <vt:lpstr>Video Example</vt:lpstr>
      <vt:lpstr>Images Cited</vt:lpstr>
    </vt:vector>
  </TitlesOfParts>
  <Company>Woodward Academy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 War</dc:title>
  <dc:creator>%username%</dc:creator>
  <cp:lastModifiedBy>%username%</cp:lastModifiedBy>
  <cp:revision>10</cp:revision>
  <dcterms:created xsi:type="dcterms:W3CDTF">2010-03-27T18:25:53Z</dcterms:created>
  <dcterms:modified xsi:type="dcterms:W3CDTF">2010-04-10T14:20:50Z</dcterms:modified>
</cp:coreProperties>
</file>