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56" r:id="rId2"/>
    <p:sldId id="259" r:id="rId3"/>
    <p:sldId id="260" r:id="rId4"/>
    <p:sldId id="261" r:id="rId5"/>
    <p:sldId id="262" r:id="rId6"/>
    <p:sldId id="271" r:id="rId7"/>
    <p:sldId id="263" r:id="rId8"/>
    <p:sldId id="264" r:id="rId9"/>
    <p:sldId id="265" r:id="rId10"/>
    <p:sldId id="266" r:id="rId11"/>
    <p:sldId id="274" r:id="rId12"/>
    <p:sldId id="275" r:id="rId13"/>
    <p:sldId id="267" r:id="rId14"/>
    <p:sldId id="268" r:id="rId15"/>
    <p:sldId id="269" r:id="rId16"/>
    <p:sldId id="270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1" autoAdjust="0"/>
    <p:restoredTop sz="94632" autoAdjust="0"/>
  </p:normalViewPr>
  <p:slideViewPr>
    <p:cSldViewPr>
      <p:cViewPr varScale="1">
        <p:scale>
          <a:sx n="81" d="100"/>
          <a:sy n="81" d="100"/>
        </p:scale>
        <p:origin x="-1013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C0BC5-8C7E-4D54-BE69-F7CE45F37578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358CF-89E5-41CE-B4C1-A8C331391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41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58CF-89E5-41CE-B4C1-A8C331391B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81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58CF-89E5-41CE-B4C1-A8C331391B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25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58CF-89E5-41CE-B4C1-A8C331391B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25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58CF-89E5-41CE-B4C1-A8C331391B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25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58CF-89E5-41CE-B4C1-A8C331391B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00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58CF-89E5-41CE-B4C1-A8C331391B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96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58CF-89E5-41CE-B4C1-A8C331391B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22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58CF-89E5-41CE-B4C1-A8C331391B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22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58CF-89E5-41CE-B4C1-A8C331391B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60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58CF-89E5-41CE-B4C1-A8C331391B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69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58CF-89E5-41CE-B4C1-A8C331391B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46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58CF-89E5-41CE-B4C1-A8C331391B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58CF-89E5-41CE-B4C1-A8C331391B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48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58CF-89E5-41CE-B4C1-A8C331391B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49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58CF-89E5-41CE-B4C1-A8C331391B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02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58CF-89E5-41CE-B4C1-A8C331391B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68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58CF-89E5-41CE-B4C1-A8C331391B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45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58CF-89E5-41CE-B4C1-A8C331391B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33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F615-4C32-4F84-B2A8-F175FABAE771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CFB9-17E1-46B6-9174-DDA99AC62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F615-4C32-4F84-B2A8-F175FABAE771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CFB9-17E1-46B6-9174-DDA99AC62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F615-4C32-4F84-B2A8-F175FABAE771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CFB9-17E1-46B6-9174-DDA99AC62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F615-4C32-4F84-B2A8-F175FABAE771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CFB9-17E1-46B6-9174-DDA99AC62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F615-4C32-4F84-B2A8-F175FABAE771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CFB9-17E1-46B6-9174-DDA99AC62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F615-4C32-4F84-B2A8-F175FABAE771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CFB9-17E1-46B6-9174-DDA99AC622E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F615-4C32-4F84-B2A8-F175FABAE771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CFB9-17E1-46B6-9174-DDA99AC62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F615-4C32-4F84-B2A8-F175FABAE771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CFB9-17E1-46B6-9174-DDA99AC62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F615-4C32-4F84-B2A8-F175FABAE771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CFB9-17E1-46B6-9174-DDA99AC62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F615-4C32-4F84-B2A8-F175FABAE771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02FCFB9-17E1-46B6-9174-DDA99AC62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F615-4C32-4F84-B2A8-F175FABAE771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CFB9-17E1-46B6-9174-DDA99AC62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79EF615-4C32-4F84-B2A8-F175FABAE771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E02FCFB9-17E1-46B6-9174-DDA99AC622E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ylifecoaching.blogspot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mylifecoaching.web.officelive.com/" TargetMode="Externa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hyperlink" Target="mailto:drobertson777@aol.com" TargetMode="External"/><Relationship Id="rId5" Type="http://schemas.openxmlformats.org/officeDocument/2006/relationships/hyperlink" Target="mailto:drobert9@my.westga.edu" TargetMode="External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David Robertson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604847" y="1562062"/>
            <a:ext cx="6511131" cy="329259"/>
          </a:xfrm>
        </p:spPr>
        <p:txBody>
          <a:bodyPr/>
          <a:lstStyle/>
          <a:p>
            <a:r>
              <a:rPr lang="en-US" sz="1800" dirty="0" smtClean="0"/>
              <a:t>Introducing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99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6486"/>
    </mc:Choice>
    <mc:Fallback>
      <p:transition advTm="16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1203696"/>
            <a:ext cx="7521575" cy="3372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51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168">
        <p14:prism isInverted="1"/>
      </p:transition>
    </mc:Choice>
    <mc:Fallback>
      <p:transition spd="slow" advTm="201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Journey blog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51" y="1203696"/>
            <a:ext cx="7055523" cy="3372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55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7701">
        <p14:prism isInverted="1"/>
      </p:transition>
    </mc:Choice>
    <mc:Fallback>
      <p:transition spd="slow" advTm="177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21-Day Challenge podcast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1562354"/>
            <a:ext cx="7521575" cy="2655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55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4139">
        <p14:prism isInverted="1"/>
      </p:transition>
    </mc:Choice>
    <mc:Fallback>
      <p:transition spd="slow" advTm="241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37" y="1100138"/>
            <a:ext cx="6074551" cy="3579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51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3959">
        <p14:prism isInverted="1"/>
      </p:transition>
    </mc:Choice>
    <mc:Fallback>
      <p:transition spd="slow" advTm="339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010" y="1100138"/>
            <a:ext cx="6082204" cy="3579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51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8302">
        <p14:prism isInverted="1"/>
      </p:transition>
    </mc:Choice>
    <mc:Fallback>
      <p:transition spd="slow" advTm="183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14600"/>
            <a:ext cx="851598" cy="12647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219200"/>
            <a:ext cx="4290060" cy="3436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51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6805">
        <p14:prism isInverted="1"/>
      </p:transition>
    </mc:Choice>
    <mc:Fallback>
      <p:transition spd="slow" advTm="268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09600"/>
            <a:ext cx="2763554" cy="357981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48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7393">
        <p14:prism isInverted="1"/>
      </p:transition>
    </mc:Choice>
    <mc:Fallback>
      <p:transition spd="slow" advTm="873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762000"/>
            <a:ext cx="2795390" cy="35798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48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4542">
        <p14:prism isInverted="1"/>
      </p:transition>
    </mc:Choice>
    <mc:Fallback>
      <p:transition spd="slow" advTm="64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 for David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: 615-579-9778</a:t>
            </a:r>
          </a:p>
          <a:p>
            <a:r>
              <a:rPr lang="en-US" sz="2800" dirty="0"/>
              <a:t>e</a:t>
            </a:r>
            <a:r>
              <a:rPr lang="en-US" sz="2800" dirty="0" smtClean="0"/>
              <a:t>: </a:t>
            </a:r>
            <a:r>
              <a:rPr lang="en-US" sz="2800" dirty="0" smtClean="0">
                <a:hlinkClick r:id="rId5"/>
              </a:rPr>
              <a:t>drobert9@my.westga.edu</a:t>
            </a:r>
            <a:endParaRPr lang="en-US" sz="2800" dirty="0" smtClean="0"/>
          </a:p>
          <a:p>
            <a:r>
              <a:rPr lang="en-US" sz="2800" dirty="0" smtClean="0"/>
              <a:t>e: </a:t>
            </a:r>
            <a:r>
              <a:rPr lang="en-US" sz="2800" dirty="0" smtClean="0">
                <a:hlinkClick r:id="rId6"/>
              </a:rPr>
              <a:t>drobertson777@aol.com</a:t>
            </a:r>
            <a:endParaRPr lang="en-US" sz="2800" dirty="0" smtClean="0"/>
          </a:p>
          <a:p>
            <a:r>
              <a:rPr lang="en-US" sz="2800" dirty="0" smtClean="0"/>
              <a:t>w: </a:t>
            </a:r>
            <a:r>
              <a:rPr lang="en-US" sz="2800" dirty="0" smtClean="0">
                <a:hlinkClick r:id="rId7"/>
              </a:rPr>
              <a:t>www.mylifecoaching.web.officelive.com</a:t>
            </a:r>
            <a:endParaRPr lang="en-US" sz="2800" dirty="0" smtClean="0"/>
          </a:p>
          <a:p>
            <a:r>
              <a:rPr lang="en-US" sz="2800" dirty="0" smtClean="0"/>
              <a:t>b: </a:t>
            </a:r>
            <a:r>
              <a:rPr lang="en-US" sz="2800" dirty="0" smtClean="0">
                <a:hlinkClick r:id="rId8"/>
              </a:rPr>
              <a:t>www.mylifecoaching.blogspot.com</a:t>
            </a:r>
            <a:endParaRPr lang="en-US" sz="2800" dirty="0" smtClean="0"/>
          </a:p>
          <a:p>
            <a:r>
              <a:rPr lang="en-US" sz="2800" dirty="0"/>
              <a:t>s: david_robertson777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6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8418">
        <p14:vortex dir="r"/>
      </p:transition>
    </mc:Choice>
    <mc:Fallback>
      <p:transition spd="slow" advTm="384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762000"/>
            <a:ext cx="3811385" cy="34539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2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8328">
        <p14:vortex dir="r"/>
      </p:transition>
    </mc:Choice>
    <mc:Fallback>
      <p:transition spd="slow" advTm="183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066800"/>
            <a:ext cx="4644715" cy="26567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2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5860">
        <p14:prism isInverted="1"/>
      </p:transition>
    </mc:Choice>
    <mc:Fallback>
      <p:transition spd="slow" advTm="258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914400"/>
            <a:ext cx="2642064" cy="3579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2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6211">
        <p14:prism isInverted="1"/>
      </p:transition>
    </mc:Choice>
    <mc:Fallback>
      <p:transition spd="slow" advTm="262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38200"/>
            <a:ext cx="4243252" cy="3579812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2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491">
        <p14:prism isInverted="1"/>
      </p:transition>
    </mc:Choice>
    <mc:Fallback>
      <p:transition spd="slow" advTm="304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14400"/>
            <a:ext cx="4773082" cy="3579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48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2094">
        <p14:prism isInverted="1"/>
      </p:transition>
    </mc:Choice>
    <mc:Fallback>
      <p:transition spd="slow" advTm="220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38200"/>
            <a:ext cx="2479874" cy="3579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2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8005">
        <p14:prism isInverted="1"/>
      </p:transition>
    </mc:Choice>
    <mc:Fallback>
      <p:transition spd="slow" advTm="180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8600"/>
            <a:ext cx="6793762" cy="3579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51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9324">
        <p14:prism isInverted="1"/>
      </p:transition>
    </mc:Choice>
    <mc:Fallback>
      <p:transition spd="slow" advTm="393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4400"/>
            <a:ext cx="7521575" cy="2404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51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9430">
        <p14:prism isInverted="1"/>
      </p:transition>
    </mc:Choice>
    <mc:Fallback>
      <p:transition spd="slow" advTm="194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1080</TotalTime>
  <Words>51</Words>
  <Application>Microsoft Office PowerPoint</Application>
  <PresentationFormat>On-screen Show (4:3)</PresentationFormat>
  <Paragraphs>29</Paragraphs>
  <Slides>18</Slides>
  <Notes>18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Angles</vt:lpstr>
      <vt:lpstr>David Robertson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Journey blog</vt:lpstr>
      <vt:lpstr>The 21-Day Challenge podcast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Info for David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David Robertson</dc:title>
  <dc:creator>David Robertson</dc:creator>
  <cp:lastModifiedBy>David Robertson</cp:lastModifiedBy>
  <cp:revision>10</cp:revision>
  <dcterms:created xsi:type="dcterms:W3CDTF">2011-05-17T20:19:51Z</dcterms:created>
  <dcterms:modified xsi:type="dcterms:W3CDTF">2011-06-03T14:00:06Z</dcterms:modified>
</cp:coreProperties>
</file>