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</p:sldMasterIdLst>
  <p:sldIdLst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134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64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96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9231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42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912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784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4221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7270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4053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9231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648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963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9231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42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9120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7840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4221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7270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4053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42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648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96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912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784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422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727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405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14EFE-620E-47CD-9DAA-2AC6F89C9760}" type="datetimeFigureOut">
              <a:rPr lang="en-US" smtClean="0"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668D6-3A32-423B-8998-10A1EA60B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515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Shape" hidden="1"/>
          <p:cNvSpPr/>
          <p:nvPr userDrawn="1"/>
        </p:nvSpPr>
        <p:spPr>
          <a:xfrm>
            <a:off x="127000" y="254000"/>
            <a:ext cx="1270000" cy="127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iRespond Graph</a:t>
            </a:r>
            <a:endParaRPr lang="en-US"/>
          </a:p>
        </p:txBody>
      </p:sp>
      <p:grpSp>
        <p:nvGrpSpPr>
          <p:cNvPr id="37" name="CorrectBarGroup"/>
          <p:cNvGrpSpPr/>
          <p:nvPr userDrawn="1"/>
        </p:nvGrpSpPr>
        <p:grpSpPr>
          <a:xfrm>
            <a:off x="1270000" y="3175000"/>
            <a:ext cx="2667000" cy="2540000"/>
            <a:chOff x="1270000" y="3175000"/>
            <a:chExt cx="2667000" cy="2540000"/>
          </a:xfrm>
        </p:grpSpPr>
        <p:sp>
          <p:nvSpPr>
            <p:cNvPr id="9" name="CorrectBar0"/>
            <p:cNvSpPr/>
            <p:nvPr userDrawn="1"/>
          </p:nvSpPr>
          <p:spPr>
            <a:xfrm>
              <a:off x="1270000" y="3175000"/>
              <a:ext cx="1079500" cy="2540000"/>
            </a:xfrm>
            <a:prstGeom prst="rect">
              <a:avLst/>
            </a:prstGeom>
            <a:solidFill>
              <a:srgbClr val="22FF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CorrectBar1"/>
            <p:cNvSpPr/>
            <p:nvPr userDrawn="1"/>
          </p:nvSpPr>
          <p:spPr>
            <a:xfrm>
              <a:off x="2857500" y="4445000"/>
              <a:ext cx="1079500" cy="1270000"/>
            </a:xfrm>
            <a:prstGeom prst="rect">
              <a:avLst/>
            </a:prstGeom>
            <a:solidFill>
              <a:srgbClr val="22FF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PercentLabelGroup"/>
          <p:cNvGrpSpPr/>
          <p:nvPr userDrawn="1"/>
        </p:nvGrpSpPr>
        <p:grpSpPr>
          <a:xfrm>
            <a:off x="1270000" y="1270000"/>
            <a:ext cx="7429500" cy="317500"/>
            <a:chOff x="1270000" y="1270000"/>
            <a:chExt cx="7429500" cy="317500"/>
          </a:xfrm>
        </p:grpSpPr>
        <p:sp>
          <p:nvSpPr>
            <p:cNvPr id="8" name="PercentLabel0"/>
            <p:cNvSpPr/>
            <p:nvPr userDrawn="1"/>
          </p:nvSpPr>
          <p:spPr>
            <a:xfrm>
              <a:off x="127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67%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1" name="PercentLabel1"/>
            <p:cNvSpPr/>
            <p:nvPr userDrawn="1"/>
          </p:nvSpPr>
          <p:spPr>
            <a:xfrm>
              <a:off x="2857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33%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4" name="PercentLabel2"/>
            <p:cNvSpPr/>
            <p:nvPr userDrawn="1"/>
          </p:nvSpPr>
          <p:spPr>
            <a:xfrm>
              <a:off x="4445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100%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7" name="PercentLabel3"/>
            <p:cNvSpPr/>
            <p:nvPr userDrawn="1"/>
          </p:nvSpPr>
          <p:spPr>
            <a:xfrm>
              <a:off x="6032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100%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0" name="PercentLabel4"/>
            <p:cNvSpPr/>
            <p:nvPr userDrawn="1"/>
          </p:nvSpPr>
          <p:spPr>
            <a:xfrm>
              <a:off x="762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67%</a:t>
              </a:r>
              <a:endParaRPr lang="en-US" sz="2800">
                <a:solidFill>
                  <a:srgbClr val="000000"/>
                </a:solidFill>
              </a:endParaRPr>
            </a:p>
          </p:txBody>
        </p:sp>
      </p:grpSp>
      <p:grpSp>
        <p:nvGrpSpPr>
          <p:cNvPr id="38" name="IncorrectBarGroup"/>
          <p:cNvGrpSpPr/>
          <p:nvPr userDrawn="1"/>
        </p:nvGrpSpPr>
        <p:grpSpPr>
          <a:xfrm>
            <a:off x="4445000" y="1905000"/>
            <a:ext cx="4254500" cy="3810000"/>
            <a:chOff x="4445000" y="1905000"/>
            <a:chExt cx="4254500" cy="3810000"/>
          </a:xfrm>
        </p:grpSpPr>
        <p:sp>
          <p:nvSpPr>
            <p:cNvPr id="15" name="IncorrectBar2"/>
            <p:cNvSpPr/>
            <p:nvPr userDrawn="1"/>
          </p:nvSpPr>
          <p:spPr>
            <a:xfrm>
              <a:off x="44450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ncorrectBar3"/>
            <p:cNvSpPr/>
            <p:nvPr userDrawn="1"/>
          </p:nvSpPr>
          <p:spPr>
            <a:xfrm>
              <a:off x="60325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ncorrectBar4"/>
            <p:cNvSpPr/>
            <p:nvPr userDrawn="1"/>
          </p:nvSpPr>
          <p:spPr>
            <a:xfrm>
              <a:off x="7620000" y="3175000"/>
              <a:ext cx="1079500" cy="254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XLabelGroup"/>
          <p:cNvGrpSpPr/>
          <p:nvPr userDrawn="1"/>
        </p:nvGrpSpPr>
        <p:grpSpPr>
          <a:xfrm>
            <a:off x="1270000" y="5842000"/>
            <a:ext cx="7429500" cy="317500"/>
            <a:chOff x="1270000" y="5842000"/>
            <a:chExt cx="7429500" cy="317500"/>
          </a:xfrm>
        </p:grpSpPr>
        <p:sp>
          <p:nvSpPr>
            <p:cNvPr id="10" name="XValueLabel0"/>
            <p:cNvSpPr/>
            <p:nvPr userDrawn="1"/>
          </p:nvSpPr>
          <p:spPr>
            <a:xfrm>
              <a:off x="127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A*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3" name="XValueLabel1"/>
            <p:cNvSpPr/>
            <p:nvPr userDrawn="1"/>
          </p:nvSpPr>
          <p:spPr>
            <a:xfrm>
              <a:off x="2857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B*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6" name="XValueLabel2"/>
            <p:cNvSpPr/>
            <p:nvPr userDrawn="1"/>
          </p:nvSpPr>
          <p:spPr>
            <a:xfrm>
              <a:off x="4445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C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9" name="XValueLabel3"/>
            <p:cNvSpPr/>
            <p:nvPr userDrawn="1"/>
          </p:nvSpPr>
          <p:spPr>
            <a:xfrm>
              <a:off x="6032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D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2" name="XValueLabel4"/>
            <p:cNvSpPr/>
            <p:nvPr userDrawn="1"/>
          </p:nvSpPr>
          <p:spPr>
            <a:xfrm>
              <a:off x="762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E</a:t>
              </a:r>
              <a:endParaRPr lang="en-US" sz="2800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AxisLineGroup"/>
          <p:cNvGrpSpPr/>
          <p:nvPr userDrawn="1"/>
        </p:nvGrpSpPr>
        <p:grpSpPr>
          <a:xfrm>
            <a:off x="889000" y="1587500"/>
            <a:ext cx="8001000" cy="4127500"/>
            <a:chOff x="889000" y="1587500"/>
            <a:chExt cx="8001000" cy="4127500"/>
          </a:xfrm>
        </p:grpSpPr>
        <p:cxnSp>
          <p:nvCxnSpPr>
            <p:cNvPr id="23" name="XAxisLine"/>
            <p:cNvCxnSpPr/>
            <p:nvPr userDrawn="1"/>
          </p:nvCxnSpPr>
          <p:spPr>
            <a:xfrm>
              <a:off x="889000" y="5715000"/>
              <a:ext cx="8001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YAxisLine"/>
            <p:cNvCxnSpPr/>
            <p:nvPr userDrawn="1"/>
          </p:nvCxnSpPr>
          <p:spPr>
            <a:xfrm>
              <a:off x="1016000" y="1587500"/>
              <a:ext cx="0" cy="412750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YAxisTick0"/>
            <p:cNvCxnSpPr/>
            <p:nvPr userDrawn="1"/>
          </p:nvCxnSpPr>
          <p:spPr>
            <a:xfrm>
              <a:off x="889000" y="571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YAxisTick1"/>
            <p:cNvCxnSpPr/>
            <p:nvPr userDrawn="1"/>
          </p:nvCxnSpPr>
          <p:spPr>
            <a:xfrm>
              <a:off x="889000" y="444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YAxisTick2"/>
            <p:cNvCxnSpPr/>
            <p:nvPr userDrawn="1"/>
          </p:nvCxnSpPr>
          <p:spPr>
            <a:xfrm>
              <a:off x="889000" y="317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YAxisTick3"/>
            <p:cNvCxnSpPr/>
            <p:nvPr userDrawn="1"/>
          </p:nvCxnSpPr>
          <p:spPr>
            <a:xfrm>
              <a:off x="889000" y="190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YLabelGroup"/>
          <p:cNvGrpSpPr/>
          <p:nvPr userDrawn="1"/>
        </p:nvGrpSpPr>
        <p:grpSpPr>
          <a:xfrm>
            <a:off x="254000" y="1841500"/>
            <a:ext cx="762000" cy="3937000"/>
            <a:chOff x="254000" y="1841500"/>
            <a:chExt cx="762000" cy="3937000"/>
          </a:xfrm>
        </p:grpSpPr>
        <p:sp>
          <p:nvSpPr>
            <p:cNvPr id="26" name="YValueLabel0"/>
            <p:cNvSpPr/>
            <p:nvPr userDrawn="1"/>
          </p:nvSpPr>
          <p:spPr>
            <a:xfrm>
              <a:off x="254000" y="565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0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28" name="YValueLabel1"/>
            <p:cNvSpPr/>
            <p:nvPr userDrawn="1"/>
          </p:nvSpPr>
          <p:spPr>
            <a:xfrm>
              <a:off x="254000" y="438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1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30" name="YValueLabel2"/>
            <p:cNvSpPr/>
            <p:nvPr userDrawn="1"/>
          </p:nvSpPr>
          <p:spPr>
            <a:xfrm>
              <a:off x="254000" y="311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2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32" name="YValueLabel3"/>
            <p:cNvSpPr/>
            <p:nvPr userDrawn="1"/>
          </p:nvSpPr>
          <p:spPr>
            <a:xfrm>
              <a:off x="254000" y="184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3</a:t>
              </a:r>
              <a:endParaRPr lang="en-US" sz="20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6515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QuestionShape"/>
          <p:cNvSpPr/>
          <p:nvPr userDrawn="1"/>
        </p:nvSpPr>
        <p:spPr>
          <a:xfrm>
            <a:off x="127000" y="127000"/>
            <a:ext cx="8890000" cy="2857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buNone/>
            </a:pPr>
            <a:r>
              <a:rPr lang="en-US" sz="44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iRespond Question Master</a:t>
            </a:r>
            <a:endParaRPr lang="en-US" sz="44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AShape"/>
          <p:cNvSpPr/>
          <p:nvPr userDrawn="1"/>
        </p:nvSpPr>
        <p:spPr>
          <a:xfrm>
            <a:off x="127000" y="31115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A.) Response A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9" name="BShape"/>
          <p:cNvSpPr/>
          <p:nvPr userDrawn="1"/>
        </p:nvSpPr>
        <p:spPr>
          <a:xfrm>
            <a:off x="127000" y="38354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B.) Response B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0" name="CShape"/>
          <p:cNvSpPr/>
          <p:nvPr userDrawn="1"/>
        </p:nvSpPr>
        <p:spPr>
          <a:xfrm>
            <a:off x="127000" y="45593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C.) Response C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1" name="DShape"/>
          <p:cNvSpPr/>
          <p:nvPr userDrawn="1"/>
        </p:nvSpPr>
        <p:spPr>
          <a:xfrm>
            <a:off x="127000" y="52832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D.) Response D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2" name="EShape"/>
          <p:cNvSpPr/>
          <p:nvPr userDrawn="1"/>
        </p:nvSpPr>
        <p:spPr>
          <a:xfrm>
            <a:off x="127000" y="60071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E.) Response E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3" name="Percent"/>
          <p:cNvSpPr/>
          <p:nvPr userDrawn="1"/>
        </p:nvSpPr>
        <p:spPr>
          <a:xfrm>
            <a:off x="6350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000000"/>
                </a:solidFill>
              </a:rPr>
              <a:t>Percent Complete 100%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" name="Timer"/>
          <p:cNvSpPr/>
          <p:nvPr userDrawn="1"/>
        </p:nvSpPr>
        <p:spPr>
          <a:xfrm>
            <a:off x="254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000000"/>
                </a:solidFill>
              </a:rPr>
              <a:t>00:30</a:t>
            </a:r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515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52400"/>
            <a:ext cx="4976446" cy="7010400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2399"/>
            <a:ext cx="4724399" cy="7010400"/>
          </a:xfrm>
        </p:spPr>
      </p:pic>
    </p:spTree>
    <p:extLst>
      <p:ext uri="{BB962C8B-B14F-4D97-AF65-F5344CB8AC3E}">
        <p14:creationId xmlns:p14="http://schemas.microsoft.com/office/powerpoint/2010/main" val="210077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RespondGraph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RespondQuestion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Office Theme</vt:lpstr>
      <vt:lpstr>iRespondGraphMaster</vt:lpstr>
      <vt:lpstr>iRespondQuestionMaster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Latasha Arnold</dc:creator>
  <cp:lastModifiedBy>Latasha Arnold</cp:lastModifiedBy>
  <cp:revision>3</cp:revision>
  <dcterms:created xsi:type="dcterms:W3CDTF">2012-02-25T02:58:47Z</dcterms:created>
  <dcterms:modified xsi:type="dcterms:W3CDTF">2012-02-25T03:16:27Z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howTimer">
    <vt:bool>true</vt:bool>
  </property>
  <property fmtid="{D5CDD505-2E9C-101B-9397-08002B2CF9AE}" pid="3" name="ShowPercent">
    <vt:bool>true</vt:bool>
  </property>
  <property fmtid="{D5CDD505-2E9C-101B-9397-08002B2CF9AE}" pid="4" name="KeepGraph">
    <vt:bool>false</vt:bool>
  </property>
  <property fmtid="{D5CDD505-2E9C-101B-9397-08002B2CF9AE}" pid="5" name="AutoReflect">
    <vt:bool>false</vt:bool>
  </property>
</Properties>
</file>