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80" r:id="rId15"/>
    <p:sldId id="281" r:id="rId16"/>
    <p:sldId id="269" r:id="rId17"/>
    <p:sldId id="270" r:id="rId18"/>
    <p:sldId id="271" r:id="rId19"/>
    <p:sldId id="272" r:id="rId20"/>
    <p:sldId id="273" r:id="rId21"/>
    <p:sldId id="274" r:id="rId22"/>
    <p:sldId id="284" r:id="rId23"/>
    <p:sldId id="283" r:id="rId24"/>
    <p:sldId id="275" r:id="rId25"/>
    <p:sldId id="276" r:id="rId26"/>
    <p:sldId id="277" r:id="rId27"/>
    <p:sldId id="278" r:id="rId28"/>
    <p:sldId id="279" r:id="rId29"/>
    <p:sldId id="282" r:id="rId30"/>
    <p:sldId id="285" r:id="rId31"/>
    <p:sldId id="286" r:id="rId32"/>
    <p:sldId id="287" r:id="rId3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</p:showPr>
  <p:clrMru>
    <a:srgbClr val="FF6600"/>
    <a:srgbClr val="FFFF99"/>
    <a:srgbClr val="FF339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315" autoAdjust="0"/>
    <p:restoredTop sz="94660"/>
  </p:normalViewPr>
  <p:slideViewPr>
    <p:cSldViewPr>
      <p:cViewPr varScale="1">
        <p:scale>
          <a:sx n="69" d="100"/>
          <a:sy n="69" d="100"/>
        </p:scale>
        <p:origin x="-51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1872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D1E8FC-EA6B-4BDA-843B-01BD69AEEA1B}" type="datetimeFigureOut">
              <a:rPr lang="en-US" smtClean="0"/>
              <a:pPr/>
              <a:t>11/7/2009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593A0A-0DD6-4A6C-B84C-EAD340F07CC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D1E8FC-EA6B-4BDA-843B-01BD69AEEA1B}" type="datetimeFigureOut">
              <a:rPr lang="en-US" smtClean="0"/>
              <a:pPr/>
              <a:t>11/7/2009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593A0A-0DD6-4A6C-B84C-EAD340F07CC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D1E8FC-EA6B-4BDA-843B-01BD69AEEA1B}" type="datetimeFigureOut">
              <a:rPr lang="en-US" smtClean="0"/>
              <a:pPr/>
              <a:t>11/7/2009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593A0A-0DD6-4A6C-B84C-EAD340F07CC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D1E8FC-EA6B-4BDA-843B-01BD69AEEA1B}" type="datetimeFigureOut">
              <a:rPr lang="en-US" smtClean="0"/>
              <a:pPr/>
              <a:t>11/7/2009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593A0A-0DD6-4A6C-B84C-EAD340F07CC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D1E8FC-EA6B-4BDA-843B-01BD69AEEA1B}" type="datetimeFigureOut">
              <a:rPr lang="en-US" smtClean="0"/>
              <a:pPr/>
              <a:t>11/7/2009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593A0A-0DD6-4A6C-B84C-EAD340F07CC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D1E8FC-EA6B-4BDA-843B-01BD69AEEA1B}" type="datetimeFigureOut">
              <a:rPr lang="en-US" smtClean="0"/>
              <a:pPr/>
              <a:t>11/7/2009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593A0A-0DD6-4A6C-B84C-EAD340F07CC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D1E8FC-EA6B-4BDA-843B-01BD69AEEA1B}" type="datetimeFigureOut">
              <a:rPr lang="en-US" smtClean="0"/>
              <a:pPr/>
              <a:t>11/7/2009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593A0A-0DD6-4A6C-B84C-EAD340F07CC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D1E8FC-EA6B-4BDA-843B-01BD69AEEA1B}" type="datetimeFigureOut">
              <a:rPr lang="en-US" smtClean="0"/>
              <a:pPr/>
              <a:t>11/7/2009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593A0A-0DD6-4A6C-B84C-EAD340F07CC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D1E8FC-EA6B-4BDA-843B-01BD69AEEA1B}" type="datetimeFigureOut">
              <a:rPr lang="en-US" smtClean="0"/>
              <a:pPr/>
              <a:t>11/7/2009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593A0A-0DD6-4A6C-B84C-EAD340F07CC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D1E8FC-EA6B-4BDA-843B-01BD69AEEA1B}" type="datetimeFigureOut">
              <a:rPr lang="en-US" smtClean="0"/>
              <a:pPr/>
              <a:t>11/7/2009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593A0A-0DD6-4A6C-B84C-EAD340F07CC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D1E8FC-EA6B-4BDA-843B-01BD69AEEA1B}" type="datetimeFigureOut">
              <a:rPr lang="en-US" smtClean="0"/>
              <a:pPr/>
              <a:t>11/7/2009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593A0A-0DD6-4A6C-B84C-EAD340F07CC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D1E8FC-EA6B-4BDA-843B-01BD69AEEA1B}" type="datetimeFigureOut">
              <a:rPr lang="en-US" smtClean="0"/>
              <a:pPr/>
              <a:t>11/7/2009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593A0A-0DD6-4A6C-B84C-EAD340F07CC8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fade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0.wav"/><Relationship Id="rId4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1.wav"/><Relationship Id="rId4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2.wav"/><Relationship Id="rId5" Type="http://schemas.openxmlformats.org/officeDocument/2006/relationships/image" Target="../media/image23.png"/><Relationship Id="rId4" Type="http://schemas.openxmlformats.org/officeDocument/2006/relationships/image" Target="../media/image22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3.wav"/><Relationship Id="rId4" Type="http://schemas.openxmlformats.org/officeDocument/2006/relationships/image" Target="../media/image2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4.wav"/><Relationship Id="rId5" Type="http://schemas.openxmlformats.org/officeDocument/2006/relationships/image" Target="../media/image28.png"/><Relationship Id="rId4" Type="http://schemas.openxmlformats.org/officeDocument/2006/relationships/image" Target="../media/image27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5.wav"/><Relationship Id="rId4" Type="http://schemas.openxmlformats.org/officeDocument/2006/relationships/image" Target="../media/image2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6.wav"/><Relationship Id="rId4" Type="http://schemas.openxmlformats.org/officeDocument/2006/relationships/image" Target="../media/image3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7.wav"/><Relationship Id="rId4" Type="http://schemas.openxmlformats.org/officeDocument/2006/relationships/image" Target="../media/image3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8.wav"/><Relationship Id="rId5" Type="http://schemas.openxmlformats.org/officeDocument/2006/relationships/image" Target="../media/image32.png"/><Relationship Id="rId4" Type="http://schemas.openxmlformats.org/officeDocument/2006/relationships/image" Target="../media/image7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9.wav"/><Relationship Id="rId4" Type="http://schemas.openxmlformats.org/officeDocument/2006/relationships/image" Target="../media/image3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2.wav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20.wav"/><Relationship Id="rId4" Type="http://schemas.openxmlformats.org/officeDocument/2006/relationships/image" Target="../media/image3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21.wav"/><Relationship Id="rId4" Type="http://schemas.openxmlformats.org/officeDocument/2006/relationships/image" Target="../media/image36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22.wav"/><Relationship Id="rId4" Type="http://schemas.openxmlformats.org/officeDocument/2006/relationships/image" Target="../media/image38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wmf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23.wav"/><Relationship Id="rId4" Type="http://schemas.openxmlformats.org/officeDocument/2006/relationships/image" Target="../media/image40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24.wav"/><Relationship Id="rId4" Type="http://schemas.openxmlformats.org/officeDocument/2006/relationships/image" Target="../media/image41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25.wav"/><Relationship Id="rId4" Type="http://schemas.openxmlformats.org/officeDocument/2006/relationships/image" Target="../media/image42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26.wav"/><Relationship Id="rId4" Type="http://schemas.openxmlformats.org/officeDocument/2006/relationships/image" Target="../media/image43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27.wav"/><Relationship Id="rId4" Type="http://schemas.openxmlformats.org/officeDocument/2006/relationships/image" Target="../media/image44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28.wav"/><Relationship Id="rId5" Type="http://schemas.openxmlformats.org/officeDocument/2006/relationships/image" Target="../media/image45.png"/><Relationship Id="rId4" Type="http://schemas.openxmlformats.org/officeDocument/2006/relationships/image" Target="../media/image22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29.wav"/><Relationship Id="rId4" Type="http://schemas.openxmlformats.org/officeDocument/2006/relationships/image" Target="../media/image4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3.wav"/><Relationship Id="rId4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30.wav"/><Relationship Id="rId5" Type="http://schemas.openxmlformats.org/officeDocument/2006/relationships/image" Target="../media/image49.png"/><Relationship Id="rId4" Type="http://schemas.openxmlformats.org/officeDocument/2006/relationships/image" Target="../media/image48.wmf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31.wav"/><Relationship Id="rId4" Type="http://schemas.openxmlformats.org/officeDocument/2006/relationships/image" Target="../media/image51.pn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4.wav"/><Relationship Id="rId5" Type="http://schemas.openxmlformats.org/officeDocument/2006/relationships/image" Target="../media/image8.png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5.wav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6.wav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7.wav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8.wav"/><Relationship Id="rId4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9.wav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5105400" y="228600"/>
            <a:ext cx="3810000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0" b="1" dirty="0" smtClean="0">
                <a:solidFill>
                  <a:schemeClr val="accent5"/>
                </a:solidFill>
                <a:latin typeface="Comic Sans MS" pitchFamily="66" charset="0"/>
              </a:rPr>
              <a:t>Meet </a:t>
            </a:r>
          </a:p>
          <a:p>
            <a:r>
              <a:rPr lang="en-US" sz="8000" b="1" dirty="0" smtClean="0">
                <a:solidFill>
                  <a:schemeClr val="accent5"/>
                </a:solidFill>
                <a:latin typeface="Comic Sans MS" pitchFamily="66" charset="0"/>
              </a:rPr>
              <a:t>RJ </a:t>
            </a:r>
          </a:p>
          <a:p>
            <a:r>
              <a:rPr lang="en-US" sz="8000" b="1" dirty="0" smtClean="0">
                <a:solidFill>
                  <a:schemeClr val="accent5"/>
                </a:solidFill>
                <a:latin typeface="Comic Sans MS" pitchFamily="66" charset="0"/>
              </a:rPr>
              <a:t>the </a:t>
            </a:r>
          </a:p>
          <a:p>
            <a:r>
              <a:rPr lang="en-US" sz="8000" b="1" dirty="0" smtClean="0">
                <a:solidFill>
                  <a:schemeClr val="accent5"/>
                </a:solidFill>
                <a:latin typeface="Comic Sans MS" pitchFamily="66" charset="0"/>
              </a:rPr>
              <a:t>Clown</a:t>
            </a:r>
            <a:endParaRPr lang="en-US" sz="8000" b="1" dirty="0">
              <a:solidFill>
                <a:schemeClr val="accent5"/>
              </a:solidFill>
              <a:latin typeface="Comic Sans MS" pitchFamily="66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304800" y="5638800"/>
            <a:ext cx="8534400" cy="107721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US" sz="32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Comic Sans MS" pitchFamily="66" charset="0"/>
              </a:rPr>
              <a:t>An eBook </a:t>
            </a:r>
            <a:r>
              <a:rPr lang="en-US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Comic Sans MS" pitchFamily="66" charset="0"/>
              </a:rPr>
              <a:t>by </a:t>
            </a:r>
            <a:r>
              <a:rPr lang="en-US" sz="32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Comic Sans MS" pitchFamily="66" charset="0"/>
              </a:rPr>
              <a:t>Emily Smith</a:t>
            </a:r>
          </a:p>
          <a:p>
            <a:r>
              <a:rPr lang="en-US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Comic Sans MS" pitchFamily="66" charset="0"/>
              </a:rPr>
              <a:t>MEDT 7468</a:t>
            </a:r>
            <a:endParaRPr lang="en-US" sz="32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latin typeface="Comic Sans MS" pitchFamily="66" charset="0"/>
            </a:endParaRPr>
          </a:p>
        </p:txBody>
      </p:sp>
      <p:pic>
        <p:nvPicPr>
          <p:cNvPr id="8" name="Picture 7" descr="RJ_face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7840" y="457200"/>
            <a:ext cx="4464160" cy="4047812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9" name="~PP818.WAV">
            <a:hlinkClick r:id="" action="ppaction://media"/>
          </p:cNvPr>
          <p:cNvPicPr>
            <a:picLocks noRot="1" noChangeAspect="1"/>
          </p:cNvPicPr>
          <p:nvPr>
            <a:wavAudioFile r:embed="rId1" name="~PP818.WAV"/>
          </p:nvPr>
        </p:nvPicPr>
        <p:blipFill>
          <a:blip r:embed="rId4" cstate="print"/>
          <a:stretch>
            <a:fillRect/>
          </a:stretch>
        </p:blipFill>
        <p:spPr>
          <a:xfrm>
            <a:off x="8696325" y="6410325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med" advClick="0" advTm="1759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0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40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60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8000"/>
                            </p:stCondLst>
                            <p:childTnLst>
                              <p:par>
                                <p:cTn id="2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31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  <p:bldLst>
      <p:bldP spid="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RJ_pie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81000" y="152400"/>
            <a:ext cx="3048000" cy="410307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7030A0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3" name="TextBox 2"/>
          <p:cNvSpPr txBox="1"/>
          <p:nvPr/>
        </p:nvSpPr>
        <p:spPr>
          <a:xfrm>
            <a:off x="3733800" y="228600"/>
            <a:ext cx="5181600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 smtClean="0">
                <a:solidFill>
                  <a:srgbClr val="0070C0"/>
                </a:solidFill>
                <a:latin typeface="Comic Sans MS" pitchFamily="66" charset="0"/>
              </a:rPr>
              <a:t>Do you see the brown crust</a:t>
            </a:r>
          </a:p>
          <a:p>
            <a:r>
              <a:rPr lang="en-US" sz="4000" b="1" dirty="0" smtClean="0">
                <a:solidFill>
                  <a:srgbClr val="0070C0"/>
                </a:solidFill>
                <a:latin typeface="Comic Sans MS" pitchFamily="66" charset="0"/>
              </a:rPr>
              <a:t>Of his yummy cherry pie?</a:t>
            </a:r>
          </a:p>
          <a:p>
            <a:r>
              <a:rPr lang="en-US" sz="4000" b="1" dirty="0" smtClean="0">
                <a:solidFill>
                  <a:srgbClr val="0070C0"/>
                </a:solidFill>
                <a:latin typeface="Comic Sans MS" pitchFamily="66" charset="0"/>
              </a:rPr>
              <a:t>Can he stuff it in his mouth</a:t>
            </a:r>
          </a:p>
          <a:p>
            <a:r>
              <a:rPr lang="en-US" sz="4000" b="1" dirty="0" smtClean="0">
                <a:solidFill>
                  <a:srgbClr val="0070C0"/>
                </a:solidFill>
                <a:latin typeface="Comic Sans MS" pitchFamily="66" charset="0"/>
              </a:rPr>
              <a:t>In one huge bite?</a:t>
            </a:r>
          </a:p>
        </p:txBody>
      </p:sp>
      <p:pic>
        <p:nvPicPr>
          <p:cNvPr id="4" name="~PP2681.WAV">
            <a:hlinkClick r:id="" action="ppaction://media"/>
          </p:cNvPr>
          <p:cNvPicPr>
            <a:picLocks noRot="1" noChangeAspect="1"/>
          </p:cNvPicPr>
          <p:nvPr>
            <a:wavAudioFile r:embed="rId1" name="~PP2681.WAV"/>
          </p:nvPr>
        </p:nvPicPr>
        <p:blipFill>
          <a:blip r:embed="rId4" cstate="print"/>
          <a:stretch>
            <a:fillRect/>
          </a:stretch>
        </p:blipFill>
        <p:spPr>
          <a:xfrm>
            <a:off x="8696325" y="6410325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Click="0" advTm="15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00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700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22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3" grpId="0" build="p" advAuto="200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RJ_popsicle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09998" y="304800"/>
            <a:ext cx="3371401" cy="449841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3399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3" name="TextBox 2"/>
          <p:cNvSpPr txBox="1"/>
          <p:nvPr/>
        </p:nvSpPr>
        <p:spPr>
          <a:xfrm>
            <a:off x="3886200" y="381000"/>
            <a:ext cx="5029200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 smtClean="0">
                <a:solidFill>
                  <a:srgbClr val="0070C0"/>
                </a:solidFill>
                <a:latin typeface="Comic Sans MS" pitchFamily="66" charset="0"/>
              </a:rPr>
              <a:t>Ready for dessert?</a:t>
            </a:r>
          </a:p>
          <a:p>
            <a:r>
              <a:rPr lang="en-US" sz="4000" b="1" dirty="0" smtClean="0">
                <a:solidFill>
                  <a:srgbClr val="0070C0"/>
                </a:solidFill>
                <a:latin typeface="Comic Sans MS" pitchFamily="66" charset="0"/>
              </a:rPr>
              <a:t>Let’s try the orange popsicle.</a:t>
            </a:r>
          </a:p>
          <a:p>
            <a:r>
              <a:rPr lang="en-US" sz="4000" b="1" dirty="0" smtClean="0">
                <a:solidFill>
                  <a:srgbClr val="0070C0"/>
                </a:solidFill>
                <a:latin typeface="Comic Sans MS" pitchFamily="66" charset="0"/>
              </a:rPr>
              <a:t>Are there any purple ones?</a:t>
            </a:r>
          </a:p>
          <a:p>
            <a:r>
              <a:rPr lang="en-US" sz="4000" b="1" dirty="0" smtClean="0">
                <a:solidFill>
                  <a:srgbClr val="0070C0"/>
                </a:solidFill>
                <a:latin typeface="Comic Sans MS" pitchFamily="66" charset="0"/>
              </a:rPr>
              <a:t>Sorry, RJ nibbles.</a:t>
            </a:r>
          </a:p>
          <a:p>
            <a:endParaRPr lang="en-US" sz="4000" b="1" dirty="0">
              <a:solidFill>
                <a:srgbClr val="0070C0"/>
              </a:solidFill>
              <a:latin typeface="Comic Sans MS" pitchFamily="66" charset="0"/>
            </a:endParaRPr>
          </a:p>
        </p:txBody>
      </p:sp>
      <p:pic>
        <p:nvPicPr>
          <p:cNvPr id="4" name="~PP2347.WAV">
            <a:hlinkClick r:id="" action="ppaction://media"/>
          </p:cNvPr>
          <p:cNvPicPr>
            <a:picLocks noRot="1" noChangeAspect="1"/>
          </p:cNvPicPr>
          <p:nvPr>
            <a:wavAudioFile r:embed="rId1" name="~PP2347.WAV"/>
          </p:nvPr>
        </p:nvPicPr>
        <p:blipFill>
          <a:blip r:embed="rId4" cstate="print"/>
          <a:stretch>
            <a:fillRect/>
          </a:stretch>
        </p:blipFill>
        <p:spPr>
          <a:xfrm>
            <a:off x="8696325" y="6410325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Click="0" advTm="13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1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6000"/>
                            </p:stCondLst>
                            <p:childTnLst>
                              <p:par>
                                <p:cTn id="20" presetID="1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22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RJ_surprise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81000" y="228600"/>
            <a:ext cx="2286000" cy="507492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7030A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" name="TextBox 2"/>
          <p:cNvSpPr txBox="1"/>
          <p:nvPr/>
        </p:nvSpPr>
        <p:spPr>
          <a:xfrm>
            <a:off x="4114800" y="381000"/>
            <a:ext cx="4876800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 smtClean="0">
                <a:solidFill>
                  <a:srgbClr val="0070C0"/>
                </a:solidFill>
                <a:latin typeface="Comic Sans MS" pitchFamily="66" charset="0"/>
              </a:rPr>
              <a:t>RJ has one last treat</a:t>
            </a:r>
          </a:p>
          <a:p>
            <a:r>
              <a:rPr lang="en-US" sz="4000" b="1" dirty="0" smtClean="0">
                <a:solidFill>
                  <a:srgbClr val="0070C0"/>
                </a:solidFill>
                <a:latin typeface="Comic Sans MS" pitchFamily="66" charset="0"/>
              </a:rPr>
              <a:t>What could it be?</a:t>
            </a:r>
          </a:p>
          <a:p>
            <a:r>
              <a:rPr lang="en-US" sz="4000" b="1" dirty="0" smtClean="0">
                <a:solidFill>
                  <a:srgbClr val="0070C0"/>
                </a:solidFill>
                <a:latin typeface="Comic Sans MS" pitchFamily="66" charset="0"/>
              </a:rPr>
              <a:t>Surprise! It’s jumbo popcorn!</a:t>
            </a:r>
          </a:p>
          <a:p>
            <a:r>
              <a:rPr lang="en-US" sz="4000" b="1" dirty="0" smtClean="0">
                <a:solidFill>
                  <a:srgbClr val="0070C0"/>
                </a:solidFill>
                <a:latin typeface="Comic Sans MS" pitchFamily="66" charset="0"/>
              </a:rPr>
              <a:t>It’s sure to fill your belly!</a:t>
            </a:r>
          </a:p>
          <a:p>
            <a:endParaRPr lang="en-US" sz="4000" b="1" dirty="0">
              <a:solidFill>
                <a:srgbClr val="0070C0"/>
              </a:solidFill>
              <a:latin typeface="Comic Sans MS" pitchFamily="66" charset="0"/>
            </a:endParaRPr>
          </a:p>
        </p:txBody>
      </p:sp>
      <p:pic>
        <p:nvPicPr>
          <p:cNvPr id="4" name="Picture 3" descr="RJ_jumbopopcorn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52400" y="1524000"/>
            <a:ext cx="3592431" cy="31242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99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~PP17.WAV">
            <a:hlinkClick r:id="" action="ppaction://media"/>
          </p:cNvPr>
          <p:cNvPicPr>
            <a:picLocks noRot="1" noChangeAspect="1"/>
          </p:cNvPicPr>
          <p:nvPr>
            <a:wavAudioFile r:embed="rId1" name="~PP17.WAV"/>
          </p:nvPr>
        </p:nvPicPr>
        <p:blipFill>
          <a:blip r:embed="rId5" cstate="print"/>
          <a:stretch>
            <a:fillRect/>
          </a:stretch>
        </p:blipFill>
        <p:spPr>
          <a:xfrm>
            <a:off x="8696325" y="6410325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Click="0" advTm="15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4" presetClass="exit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500"/>
                            </p:stCondLst>
                            <p:childTnLst>
                              <p:par>
                                <p:cTn id="21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6500"/>
                            </p:stCondLst>
                            <p:childTnLst>
                              <p:par>
                                <p:cTn id="2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6500"/>
                            </p:stCondLst>
                            <p:childTnLst>
                              <p:par>
                                <p:cTn id="28" presetID="1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30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RJ_toothbrush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04800" y="108713"/>
            <a:ext cx="3444793" cy="44323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00B0F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3" name="TextBox 2"/>
          <p:cNvSpPr txBox="1"/>
          <p:nvPr/>
        </p:nvSpPr>
        <p:spPr>
          <a:xfrm>
            <a:off x="4191000" y="152400"/>
            <a:ext cx="4800600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 smtClean="0">
                <a:solidFill>
                  <a:srgbClr val="0070C0"/>
                </a:solidFill>
                <a:latin typeface="Comic Sans MS" pitchFamily="66" charset="0"/>
              </a:rPr>
              <a:t>RJ has a big green toothbrush</a:t>
            </a:r>
          </a:p>
          <a:p>
            <a:r>
              <a:rPr lang="en-US" sz="4000" b="1" dirty="0" smtClean="0">
                <a:solidFill>
                  <a:srgbClr val="0070C0"/>
                </a:solidFill>
                <a:latin typeface="Comic Sans MS" pitchFamily="66" charset="0"/>
              </a:rPr>
              <a:t>To brush his pearly whites.</a:t>
            </a:r>
          </a:p>
          <a:p>
            <a:r>
              <a:rPr lang="en-US" sz="4000" b="1" dirty="0" smtClean="0">
                <a:solidFill>
                  <a:srgbClr val="0070C0"/>
                </a:solidFill>
                <a:latin typeface="Comic Sans MS" pitchFamily="66" charset="0"/>
              </a:rPr>
              <a:t>I wonder if he’ll get a prize</a:t>
            </a:r>
          </a:p>
          <a:p>
            <a:r>
              <a:rPr lang="en-US" sz="4000" b="1" dirty="0" smtClean="0">
                <a:solidFill>
                  <a:srgbClr val="0070C0"/>
                </a:solidFill>
                <a:latin typeface="Comic Sans MS" pitchFamily="66" charset="0"/>
              </a:rPr>
              <a:t>For brushing his teeth tonight?</a:t>
            </a:r>
            <a:endParaRPr lang="en-US" sz="4000" b="1" dirty="0">
              <a:solidFill>
                <a:srgbClr val="0070C0"/>
              </a:solidFill>
              <a:latin typeface="Comic Sans MS" pitchFamily="66" charset="0"/>
            </a:endParaRPr>
          </a:p>
        </p:txBody>
      </p:sp>
      <p:pic>
        <p:nvPicPr>
          <p:cNvPr id="4" name="~PP970.WAV">
            <a:hlinkClick r:id="" action="ppaction://media"/>
          </p:cNvPr>
          <p:cNvPicPr>
            <a:picLocks noRot="1" noChangeAspect="1"/>
          </p:cNvPicPr>
          <p:nvPr>
            <a:wavAudioFile r:embed="rId1" name="~PP970.WAV"/>
          </p:nvPr>
        </p:nvPicPr>
        <p:blipFill>
          <a:blip r:embed="rId4" cstate="print"/>
          <a:stretch>
            <a:fillRect/>
          </a:stretch>
        </p:blipFill>
        <p:spPr>
          <a:xfrm>
            <a:off x="8696325" y="6410325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Click="0" advTm="14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0"/>
                            </p:stCondLst>
                            <p:childTnLst>
                              <p:par>
                                <p:cTn id="17" presetID="1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7000"/>
                            </p:stCondLst>
                            <p:childTnLst>
                              <p:par>
                                <p:cTn id="20" presetID="1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22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RJ_wave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28599" y="271272"/>
            <a:ext cx="2745367" cy="3310128"/>
          </a:xfrm>
          <a:prstGeom prst="rect">
            <a:avLst/>
          </a:prstGeom>
          <a:ln w="127000" cap="sq">
            <a:solidFill>
              <a:srgbClr val="7030A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3" name="TextBox 2"/>
          <p:cNvSpPr txBox="1"/>
          <p:nvPr/>
        </p:nvSpPr>
        <p:spPr>
          <a:xfrm>
            <a:off x="3581400" y="381000"/>
            <a:ext cx="5334000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 smtClean="0">
                <a:solidFill>
                  <a:srgbClr val="0070C0"/>
                </a:solidFill>
                <a:latin typeface="Comic Sans MS" pitchFamily="66" charset="0"/>
              </a:rPr>
              <a:t>My, we have had a great time!</a:t>
            </a:r>
          </a:p>
          <a:p>
            <a:r>
              <a:rPr lang="en-US" sz="4000" b="1" dirty="0" smtClean="0">
                <a:solidFill>
                  <a:srgbClr val="0070C0"/>
                </a:solidFill>
                <a:latin typeface="Comic Sans MS" pitchFamily="66" charset="0"/>
              </a:rPr>
              <a:t>RJ stops to wave.</a:t>
            </a:r>
          </a:p>
          <a:p>
            <a:r>
              <a:rPr lang="en-US" sz="4000" b="1" dirty="0" smtClean="0">
                <a:solidFill>
                  <a:srgbClr val="0070C0"/>
                </a:solidFill>
                <a:latin typeface="Comic Sans MS" pitchFamily="66" charset="0"/>
              </a:rPr>
              <a:t>“Come visit me again real soon,</a:t>
            </a:r>
          </a:p>
          <a:p>
            <a:r>
              <a:rPr lang="en-US" sz="4000" b="1" dirty="0" smtClean="0">
                <a:solidFill>
                  <a:srgbClr val="0070C0"/>
                </a:solidFill>
                <a:latin typeface="Comic Sans MS" pitchFamily="66" charset="0"/>
              </a:rPr>
              <a:t>So we can laugh and play!”</a:t>
            </a:r>
            <a:endParaRPr lang="en-US" sz="4000" b="1" dirty="0">
              <a:solidFill>
                <a:srgbClr val="0070C0"/>
              </a:solidFill>
              <a:latin typeface="Comic Sans MS" pitchFamily="66" charset="0"/>
            </a:endParaRPr>
          </a:p>
        </p:txBody>
      </p:sp>
      <p:pic>
        <p:nvPicPr>
          <p:cNvPr id="4" name="Picture 3" descr="RJ_lastone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52400" y="152400"/>
            <a:ext cx="2989540" cy="35052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66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~PP52.WAV">
            <a:hlinkClick r:id="" action="ppaction://media"/>
          </p:cNvPr>
          <p:cNvPicPr>
            <a:picLocks noRot="1" noChangeAspect="1"/>
          </p:cNvPicPr>
          <p:nvPr>
            <a:wavAudioFile r:embed="rId1" name="~PP52.WAV"/>
          </p:nvPr>
        </p:nvPicPr>
        <p:blipFill>
          <a:blip r:embed="rId5" cstate="print"/>
          <a:stretch>
            <a:fillRect/>
          </a:stretch>
        </p:blipFill>
        <p:spPr>
          <a:xfrm>
            <a:off x="8696325" y="6410325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Click="0" advTm="16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00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0"/>
                            </p:stCondLst>
                            <p:childTnLst>
                              <p:par>
                                <p:cTn id="17" presetID="4" presetClass="exit" presetSubtype="16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7500"/>
                            </p:stCondLst>
                            <p:childTnLst>
                              <p:par>
                                <p:cTn id="24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8000"/>
                            </p:stCondLst>
                            <p:childTnLst>
                              <p:par>
                                <p:cTn id="27" presetID="1" presetClass="entr" presetSubtype="0" fill="hold" grpId="0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29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3" grpId="0" uiExpand="1" build="p" advAuto="200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RJ_lastone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52400" y="228600"/>
            <a:ext cx="3276600" cy="321720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66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" name="TextBox 2"/>
          <p:cNvSpPr txBox="1"/>
          <p:nvPr/>
        </p:nvSpPr>
        <p:spPr>
          <a:xfrm>
            <a:off x="3886200" y="381000"/>
            <a:ext cx="5105400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 smtClean="0">
                <a:solidFill>
                  <a:srgbClr val="0070C0"/>
                </a:solidFill>
                <a:latin typeface="Comic Sans MS" pitchFamily="66" charset="0"/>
              </a:rPr>
              <a:t>Many of the words you are learning</a:t>
            </a:r>
          </a:p>
          <a:p>
            <a:r>
              <a:rPr lang="en-US" sz="4000" b="1" dirty="0" smtClean="0">
                <a:solidFill>
                  <a:srgbClr val="0070C0"/>
                </a:solidFill>
                <a:latin typeface="Comic Sans MS" pitchFamily="66" charset="0"/>
              </a:rPr>
              <a:t>Are found here in this book.</a:t>
            </a:r>
          </a:p>
          <a:p>
            <a:r>
              <a:rPr lang="en-US" sz="4000" b="1" dirty="0" smtClean="0">
                <a:solidFill>
                  <a:srgbClr val="0070C0"/>
                </a:solidFill>
                <a:latin typeface="Comic Sans MS" pitchFamily="66" charset="0"/>
              </a:rPr>
              <a:t>Join me in this search</a:t>
            </a:r>
          </a:p>
          <a:p>
            <a:r>
              <a:rPr lang="en-US" sz="4000" b="1" dirty="0" smtClean="0">
                <a:solidFill>
                  <a:srgbClr val="0070C0"/>
                </a:solidFill>
                <a:latin typeface="Comic Sans MS" pitchFamily="66" charset="0"/>
              </a:rPr>
              <a:t>As we take a second look!</a:t>
            </a:r>
          </a:p>
          <a:p>
            <a:endParaRPr lang="en-US" sz="4000" b="1" dirty="0">
              <a:solidFill>
                <a:srgbClr val="0070C0"/>
              </a:solidFill>
              <a:latin typeface="Comic Sans MS" pitchFamily="66" charset="0"/>
            </a:endParaRPr>
          </a:p>
        </p:txBody>
      </p:sp>
      <p:sp>
        <p:nvSpPr>
          <p:cNvPr id="4" name="Action Button: Forward or Next 3">
            <a:hlinkClick r:id="" action="ppaction://hlinkshowjump?jump=nextslide" highlightClick="1"/>
          </p:cNvPr>
          <p:cNvSpPr/>
          <p:nvPr/>
        </p:nvSpPr>
        <p:spPr>
          <a:xfrm>
            <a:off x="6858000" y="6019800"/>
            <a:ext cx="2057400" cy="609600"/>
          </a:xfrm>
          <a:prstGeom prst="actionButtonForwardNext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~PP2273.WAV">
            <a:hlinkClick r:id="" action="ppaction://media"/>
          </p:cNvPr>
          <p:cNvPicPr>
            <a:picLocks noRot="1" noChangeAspect="1"/>
          </p:cNvPicPr>
          <p:nvPr>
            <a:wavAudioFile r:embed="rId1" name="~PP2273.WAV"/>
          </p:nvPr>
        </p:nvPicPr>
        <p:blipFill>
          <a:blip r:embed="rId4" cstate="print"/>
          <a:stretch>
            <a:fillRect/>
          </a:stretch>
        </p:blipFill>
        <p:spPr>
          <a:xfrm>
            <a:off x="8696325" y="6410325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1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6000"/>
                            </p:stCondLst>
                            <p:childTnLst>
                              <p:par>
                                <p:cTn id="20" presetID="1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80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26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RJ_face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04800" y="457200"/>
            <a:ext cx="4427148" cy="3785653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sp>
        <p:nvSpPr>
          <p:cNvPr id="3" name="Rectangle 2"/>
          <p:cNvSpPr/>
          <p:nvPr/>
        </p:nvSpPr>
        <p:spPr>
          <a:xfrm>
            <a:off x="4495800" y="533400"/>
            <a:ext cx="434340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000" b="1" dirty="0" smtClean="0">
                <a:solidFill>
                  <a:srgbClr val="0070C0"/>
                </a:solidFill>
                <a:latin typeface="Comic Sans MS" pitchFamily="66" charset="0"/>
              </a:rPr>
              <a:t>One </a:t>
            </a:r>
            <a:r>
              <a:rPr lang="en-US" sz="4000" b="1" u="sng" dirty="0" smtClean="0">
                <a:solidFill>
                  <a:srgbClr val="0070C0"/>
                </a:solidFill>
                <a:latin typeface="Comic Sans MS" pitchFamily="66" charset="0"/>
              </a:rPr>
              <a:t>look</a:t>
            </a:r>
            <a:r>
              <a:rPr lang="en-US" sz="4000" b="1" dirty="0" smtClean="0">
                <a:solidFill>
                  <a:srgbClr val="0070C0"/>
                </a:solidFill>
                <a:latin typeface="Comic Sans MS" pitchFamily="66" charset="0"/>
              </a:rPr>
              <a:t> at this book</a:t>
            </a:r>
          </a:p>
          <a:p>
            <a:r>
              <a:rPr lang="en-US" sz="4000" b="1" u="sng" dirty="0" smtClean="0">
                <a:solidFill>
                  <a:srgbClr val="0070C0"/>
                </a:solidFill>
                <a:latin typeface="Comic Sans MS" pitchFamily="66" charset="0"/>
              </a:rPr>
              <a:t>And</a:t>
            </a:r>
            <a:r>
              <a:rPr lang="en-US" sz="4000" b="1" dirty="0" smtClean="0">
                <a:solidFill>
                  <a:srgbClr val="0070C0"/>
                </a:solidFill>
                <a:latin typeface="Comic Sans MS" pitchFamily="66" charset="0"/>
              </a:rPr>
              <a:t> you will see</a:t>
            </a:r>
          </a:p>
          <a:p>
            <a:r>
              <a:rPr lang="en-US" sz="4000" b="1" dirty="0" smtClean="0">
                <a:solidFill>
                  <a:srgbClr val="0070C0"/>
                </a:solidFill>
                <a:latin typeface="Comic Sans MS" pitchFamily="66" charset="0"/>
              </a:rPr>
              <a:t>RJ the Clown</a:t>
            </a:r>
          </a:p>
          <a:p>
            <a:r>
              <a:rPr lang="en-US" sz="4000" b="1" dirty="0" smtClean="0">
                <a:solidFill>
                  <a:srgbClr val="0070C0"/>
                </a:solidFill>
                <a:latin typeface="Comic Sans MS" pitchFamily="66" charset="0"/>
              </a:rPr>
              <a:t>A </a:t>
            </a:r>
            <a:r>
              <a:rPr lang="en-US" sz="4000" b="1" u="sng" dirty="0" smtClean="0">
                <a:solidFill>
                  <a:srgbClr val="0070C0"/>
                </a:solidFill>
                <a:latin typeface="Comic Sans MS" pitchFamily="66" charset="0"/>
              </a:rPr>
              <a:t>friend</a:t>
            </a:r>
            <a:r>
              <a:rPr lang="en-US" sz="4000" b="1" dirty="0" smtClean="0">
                <a:solidFill>
                  <a:srgbClr val="0070C0"/>
                </a:solidFill>
                <a:latin typeface="Comic Sans MS" pitchFamily="66" charset="0"/>
              </a:rPr>
              <a:t> to you and me</a:t>
            </a:r>
            <a:endParaRPr lang="en-US" sz="4000" dirty="0"/>
          </a:p>
        </p:txBody>
      </p:sp>
      <p:sp>
        <p:nvSpPr>
          <p:cNvPr id="4" name="Action Button: Forward or Next 3">
            <a:hlinkClick r:id="" action="ppaction://hlinkshowjump?jump=nextslide" highlightClick="1"/>
          </p:cNvPr>
          <p:cNvSpPr/>
          <p:nvPr/>
        </p:nvSpPr>
        <p:spPr>
          <a:xfrm>
            <a:off x="6400800" y="5867400"/>
            <a:ext cx="2057400" cy="685800"/>
          </a:xfrm>
          <a:prstGeom prst="actionButtonForwardNext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~PP250.WAV">
            <a:hlinkClick r:id="" action="ppaction://media"/>
          </p:cNvPr>
          <p:cNvPicPr>
            <a:picLocks noRot="1" noChangeAspect="1"/>
          </p:cNvPicPr>
          <p:nvPr>
            <a:wavAudioFile r:embed="rId1" name="~PP250.WAV"/>
          </p:nvPr>
        </p:nvPicPr>
        <p:blipFill>
          <a:blip r:embed="rId4" cstate="print"/>
          <a:stretch>
            <a:fillRect/>
          </a:stretch>
        </p:blipFill>
        <p:spPr>
          <a:xfrm>
            <a:off x="8696325" y="6410325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RJ_ladder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04800" y="304800"/>
            <a:ext cx="4236139" cy="533327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C00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3" name="Rectangle 2"/>
          <p:cNvSpPr/>
          <p:nvPr/>
        </p:nvSpPr>
        <p:spPr>
          <a:xfrm>
            <a:off x="4724400" y="457200"/>
            <a:ext cx="3886200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000" b="1" dirty="0" smtClean="0">
                <a:solidFill>
                  <a:srgbClr val="0070C0"/>
                </a:solidFill>
                <a:latin typeface="Comic Sans MS" pitchFamily="66" charset="0"/>
              </a:rPr>
              <a:t>Red and yellow stripes</a:t>
            </a:r>
          </a:p>
          <a:p>
            <a:r>
              <a:rPr lang="en-US" sz="4000" b="1" dirty="0" smtClean="0">
                <a:solidFill>
                  <a:srgbClr val="0070C0"/>
                </a:solidFill>
                <a:latin typeface="Comic Sans MS" pitchFamily="66" charset="0"/>
              </a:rPr>
              <a:t>Blue pants too</a:t>
            </a:r>
          </a:p>
          <a:p>
            <a:r>
              <a:rPr lang="en-US" sz="4000" b="1" dirty="0" smtClean="0">
                <a:solidFill>
                  <a:srgbClr val="0070C0"/>
                </a:solidFill>
                <a:latin typeface="Comic Sans MS" pitchFamily="66" charset="0"/>
              </a:rPr>
              <a:t>Tall, orange hair</a:t>
            </a:r>
          </a:p>
          <a:p>
            <a:r>
              <a:rPr lang="en-US" sz="4000" b="1" dirty="0" smtClean="0">
                <a:solidFill>
                  <a:srgbClr val="0070C0"/>
                </a:solidFill>
                <a:latin typeface="Comic Sans MS" pitchFamily="66" charset="0"/>
              </a:rPr>
              <a:t>Doesn’t he look cool?</a:t>
            </a:r>
            <a:endParaRPr lang="en-US" sz="4000" b="1" dirty="0">
              <a:solidFill>
                <a:srgbClr val="0070C0"/>
              </a:solidFill>
              <a:latin typeface="Comic Sans MS" pitchFamily="66" charset="0"/>
            </a:endParaRPr>
          </a:p>
        </p:txBody>
      </p:sp>
      <p:sp>
        <p:nvSpPr>
          <p:cNvPr id="4" name="Action Button: Forward or Next 3">
            <a:hlinkClick r:id="" action="ppaction://hlinkshowjump?jump=nextslide" highlightClick="1"/>
          </p:cNvPr>
          <p:cNvSpPr/>
          <p:nvPr/>
        </p:nvSpPr>
        <p:spPr>
          <a:xfrm>
            <a:off x="6781800" y="6172200"/>
            <a:ext cx="1905000" cy="533400"/>
          </a:xfrm>
          <a:prstGeom prst="actionButtonForwardNext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~PP862.WAV">
            <a:hlinkClick r:id="" action="ppaction://media"/>
          </p:cNvPr>
          <p:cNvPicPr>
            <a:picLocks noRot="1" noChangeAspect="1"/>
          </p:cNvPicPr>
          <p:nvPr>
            <a:wavAudioFile r:embed="rId1" name="~PP862.WAV"/>
          </p:nvPr>
        </p:nvPicPr>
        <p:blipFill>
          <a:blip r:embed="rId4" cstate="print"/>
          <a:stretch>
            <a:fillRect/>
          </a:stretch>
        </p:blipFill>
        <p:spPr>
          <a:xfrm>
            <a:off x="8696325" y="6410325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RJ_balloon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33400" y="381001"/>
            <a:ext cx="3124200" cy="28956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3" name="Picture 2" descr="RJ_balloondog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04801" y="3581400"/>
            <a:ext cx="3048000" cy="26670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4" name="Rectangle 3"/>
          <p:cNvSpPr/>
          <p:nvPr/>
        </p:nvSpPr>
        <p:spPr>
          <a:xfrm>
            <a:off x="4648200" y="152400"/>
            <a:ext cx="419100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600" b="1" dirty="0" smtClean="0">
                <a:solidFill>
                  <a:srgbClr val="0070C0"/>
                </a:solidFill>
                <a:latin typeface="Comic Sans MS" pitchFamily="66" charset="0"/>
              </a:rPr>
              <a:t>RJ enjoys having fun</a:t>
            </a:r>
          </a:p>
          <a:p>
            <a:r>
              <a:rPr lang="en-US" sz="3600" b="1" u="sng" dirty="0" smtClean="0">
                <a:solidFill>
                  <a:srgbClr val="0070C0"/>
                </a:solidFill>
                <a:latin typeface="Comic Sans MS" pitchFamily="66" charset="0"/>
              </a:rPr>
              <a:t>He likes to laugh and play</a:t>
            </a:r>
          </a:p>
          <a:p>
            <a:r>
              <a:rPr lang="en-US" sz="3600" b="1" dirty="0" smtClean="0">
                <a:solidFill>
                  <a:srgbClr val="0070C0"/>
                </a:solidFill>
                <a:latin typeface="Comic Sans MS" pitchFamily="66" charset="0"/>
              </a:rPr>
              <a:t>Watch him with the balloons</a:t>
            </a:r>
          </a:p>
          <a:p>
            <a:r>
              <a:rPr lang="en-US" sz="3600" b="1" dirty="0" smtClean="0">
                <a:solidFill>
                  <a:srgbClr val="0070C0"/>
                </a:solidFill>
                <a:latin typeface="Comic Sans MS" pitchFamily="66" charset="0"/>
              </a:rPr>
              <a:t>It’ll put a smile on your face</a:t>
            </a:r>
            <a:endParaRPr lang="en-US" sz="3600" b="1" dirty="0">
              <a:solidFill>
                <a:srgbClr val="0070C0"/>
              </a:solidFill>
              <a:latin typeface="Comic Sans MS" pitchFamily="66" charset="0"/>
            </a:endParaRPr>
          </a:p>
        </p:txBody>
      </p:sp>
      <p:sp>
        <p:nvSpPr>
          <p:cNvPr id="5" name="Action Button: Forward or Next 4">
            <a:hlinkClick r:id="" action="ppaction://hlinkshowjump?jump=nextslide" highlightClick="1"/>
          </p:cNvPr>
          <p:cNvSpPr/>
          <p:nvPr/>
        </p:nvSpPr>
        <p:spPr>
          <a:xfrm>
            <a:off x="6324600" y="6019800"/>
            <a:ext cx="1981200" cy="533400"/>
          </a:xfrm>
          <a:prstGeom prst="actionButtonForwardNext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~PP39.WAV">
            <a:hlinkClick r:id="" action="ppaction://media"/>
          </p:cNvPr>
          <p:cNvPicPr>
            <a:picLocks noRot="1" noChangeAspect="1"/>
          </p:cNvPicPr>
          <p:nvPr>
            <a:wavAudioFile r:embed="rId1" name="~PP39.WAV"/>
          </p:nvPr>
        </p:nvPicPr>
        <p:blipFill>
          <a:blip r:embed="rId5" cstate="print"/>
          <a:stretch>
            <a:fillRect/>
          </a:stretch>
        </p:blipFill>
        <p:spPr>
          <a:xfrm>
            <a:off x="8696325" y="6410325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RJ_rings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28600" y="381000"/>
            <a:ext cx="3886200" cy="512064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0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3" name="Rectangle 2"/>
          <p:cNvSpPr/>
          <p:nvPr/>
        </p:nvSpPr>
        <p:spPr>
          <a:xfrm>
            <a:off x="4648200" y="304800"/>
            <a:ext cx="4191000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000" b="1" dirty="0" smtClean="0">
                <a:solidFill>
                  <a:srgbClr val="0070C0"/>
                </a:solidFill>
                <a:latin typeface="Comic Sans MS" pitchFamily="66" charset="0"/>
              </a:rPr>
              <a:t>Watch RJ </a:t>
            </a:r>
            <a:r>
              <a:rPr lang="en-US" sz="4000" b="1" dirty="0" smtClean="0">
                <a:solidFill>
                  <a:schemeClr val="accent2">
                    <a:lumMod val="40000"/>
                    <a:lumOff val="60000"/>
                  </a:schemeClr>
                </a:solidFill>
                <a:latin typeface="Comic Sans MS" pitchFamily="66" charset="0"/>
              </a:rPr>
              <a:t>juggle</a:t>
            </a:r>
          </a:p>
          <a:p>
            <a:r>
              <a:rPr lang="en-US" sz="4000" b="1" dirty="0" smtClean="0">
                <a:solidFill>
                  <a:srgbClr val="0070C0"/>
                </a:solidFill>
                <a:latin typeface="Comic Sans MS" pitchFamily="66" charset="0"/>
              </a:rPr>
              <a:t>Pink and green </a:t>
            </a:r>
            <a:r>
              <a:rPr lang="en-US" sz="4000" b="1" dirty="0" smtClean="0">
                <a:solidFill>
                  <a:srgbClr val="7030A0"/>
                </a:solidFill>
                <a:latin typeface="Comic Sans MS" pitchFamily="66" charset="0"/>
              </a:rPr>
              <a:t>rings</a:t>
            </a:r>
          </a:p>
          <a:p>
            <a:r>
              <a:rPr lang="en-US" sz="4000" b="1" dirty="0" smtClean="0">
                <a:solidFill>
                  <a:srgbClr val="0070C0"/>
                </a:solidFill>
                <a:latin typeface="Comic Sans MS" pitchFamily="66" charset="0"/>
              </a:rPr>
              <a:t>See them flying in the </a:t>
            </a:r>
            <a:r>
              <a:rPr lang="en-US" sz="4000" b="1" dirty="0" smtClean="0">
                <a:solidFill>
                  <a:schemeClr val="accent2">
                    <a:lumMod val="40000"/>
                    <a:lumOff val="60000"/>
                  </a:schemeClr>
                </a:solidFill>
                <a:latin typeface="Comic Sans MS" pitchFamily="66" charset="0"/>
              </a:rPr>
              <a:t>air</a:t>
            </a:r>
          </a:p>
          <a:p>
            <a:r>
              <a:rPr lang="en-US" sz="4000" b="1" dirty="0" smtClean="0">
                <a:solidFill>
                  <a:srgbClr val="0070C0"/>
                </a:solidFill>
                <a:latin typeface="Comic Sans MS" pitchFamily="66" charset="0"/>
              </a:rPr>
              <a:t>“Wow,” the crowd </a:t>
            </a:r>
            <a:r>
              <a:rPr lang="en-US" sz="4000" b="1" dirty="0" smtClean="0">
                <a:solidFill>
                  <a:srgbClr val="7030A0"/>
                </a:solidFill>
                <a:latin typeface="Comic Sans MS" pitchFamily="66" charset="0"/>
              </a:rPr>
              <a:t>sings</a:t>
            </a:r>
            <a:r>
              <a:rPr lang="en-US" sz="4000" b="1" dirty="0" smtClean="0">
                <a:solidFill>
                  <a:srgbClr val="0070C0"/>
                </a:solidFill>
                <a:latin typeface="Comic Sans MS" pitchFamily="66" charset="0"/>
              </a:rPr>
              <a:t>.</a:t>
            </a:r>
            <a:endParaRPr lang="en-US" sz="4000" b="1" dirty="0">
              <a:solidFill>
                <a:srgbClr val="0070C0"/>
              </a:solidFill>
              <a:latin typeface="Comic Sans MS" pitchFamily="66" charset="0"/>
            </a:endParaRPr>
          </a:p>
        </p:txBody>
      </p:sp>
      <p:sp>
        <p:nvSpPr>
          <p:cNvPr id="4" name="Action Button: Forward or Next 3">
            <a:hlinkClick r:id="" action="ppaction://hlinkshowjump?jump=nextslide" highlightClick="1"/>
          </p:cNvPr>
          <p:cNvSpPr/>
          <p:nvPr/>
        </p:nvSpPr>
        <p:spPr>
          <a:xfrm>
            <a:off x="6477000" y="6096000"/>
            <a:ext cx="2057400" cy="533400"/>
          </a:xfrm>
          <a:prstGeom prst="actionButtonForwardNext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~PP1590.WAV">
            <a:hlinkClick r:id="" action="ppaction://media"/>
          </p:cNvPr>
          <p:cNvPicPr>
            <a:picLocks noRot="1" noChangeAspect="1"/>
          </p:cNvPicPr>
          <p:nvPr>
            <a:wavAudioFile r:embed="rId1" name="~PP1590.WAV"/>
          </p:nvPr>
        </p:nvPicPr>
        <p:blipFill>
          <a:blip r:embed="rId4" cstate="print"/>
          <a:stretch>
            <a:fillRect/>
          </a:stretch>
        </p:blipFill>
        <p:spPr>
          <a:xfrm>
            <a:off x="8696325" y="6410325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RJ_face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04800" y="457200"/>
            <a:ext cx="4427148" cy="3785653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sp>
        <p:nvSpPr>
          <p:cNvPr id="4" name="TextBox 3"/>
          <p:cNvSpPr txBox="1"/>
          <p:nvPr/>
        </p:nvSpPr>
        <p:spPr>
          <a:xfrm>
            <a:off x="4495800" y="685800"/>
            <a:ext cx="419100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 smtClean="0">
                <a:solidFill>
                  <a:srgbClr val="0070C0"/>
                </a:solidFill>
                <a:latin typeface="Comic Sans MS" pitchFamily="66" charset="0"/>
              </a:rPr>
              <a:t>One look at this book</a:t>
            </a:r>
          </a:p>
          <a:p>
            <a:r>
              <a:rPr lang="en-US" sz="4000" b="1" dirty="0" smtClean="0">
                <a:solidFill>
                  <a:srgbClr val="0070C0"/>
                </a:solidFill>
                <a:latin typeface="Comic Sans MS" pitchFamily="66" charset="0"/>
              </a:rPr>
              <a:t>And you will see</a:t>
            </a:r>
          </a:p>
          <a:p>
            <a:r>
              <a:rPr lang="en-US" sz="4000" b="1" dirty="0" smtClean="0">
                <a:solidFill>
                  <a:srgbClr val="0070C0"/>
                </a:solidFill>
                <a:latin typeface="Comic Sans MS" pitchFamily="66" charset="0"/>
              </a:rPr>
              <a:t>RJ the Clown</a:t>
            </a:r>
          </a:p>
          <a:p>
            <a:r>
              <a:rPr lang="en-US" sz="4000" b="1" dirty="0" smtClean="0">
                <a:solidFill>
                  <a:srgbClr val="0070C0"/>
                </a:solidFill>
                <a:latin typeface="Comic Sans MS" pitchFamily="66" charset="0"/>
              </a:rPr>
              <a:t>A friend to you and me</a:t>
            </a:r>
            <a:endParaRPr lang="en-US" sz="4000" b="1" dirty="0">
              <a:solidFill>
                <a:srgbClr val="0070C0"/>
              </a:solidFill>
              <a:latin typeface="Comic Sans MS" pitchFamily="66" charset="0"/>
            </a:endParaRPr>
          </a:p>
        </p:txBody>
      </p:sp>
      <p:pic>
        <p:nvPicPr>
          <p:cNvPr id="5" name="~PP123.WAV">
            <a:hlinkClick r:id="" action="ppaction://media"/>
          </p:cNvPr>
          <p:cNvPicPr>
            <a:picLocks noRot="1" noChangeAspect="1"/>
          </p:cNvPicPr>
          <p:nvPr>
            <a:wavAudioFile r:embed="rId1" name="~PP123.WAV"/>
          </p:nvPr>
        </p:nvPicPr>
        <p:blipFill>
          <a:blip r:embed="rId4" cstate="print"/>
          <a:stretch>
            <a:fillRect/>
          </a:stretch>
        </p:blipFill>
        <p:spPr>
          <a:xfrm>
            <a:off x="8696325" y="6410325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Click="0" advTm="13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500"/>
                            </p:stCondLst>
                            <p:childTnLst>
                              <p:par>
                                <p:cTn id="17" presetID="1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0"/>
                            </p:stCondLst>
                            <p:childTnLst>
                              <p:par>
                                <p:cTn id="20" presetID="1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22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RJ_slingshot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81000" y="263000"/>
            <a:ext cx="3757030" cy="427228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3" name="Rectangle 2"/>
          <p:cNvSpPr/>
          <p:nvPr/>
        </p:nvSpPr>
        <p:spPr>
          <a:xfrm>
            <a:off x="4267200" y="228601"/>
            <a:ext cx="4648200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000" b="1" dirty="0" smtClean="0">
                <a:solidFill>
                  <a:srgbClr val="C00000"/>
                </a:solidFill>
                <a:latin typeface="Comic Sans MS" pitchFamily="66" charset="0"/>
              </a:rPr>
              <a:t>RJ uses his slingshot</a:t>
            </a:r>
          </a:p>
          <a:p>
            <a:r>
              <a:rPr lang="en-US" sz="4000" b="1" dirty="0" smtClean="0">
                <a:solidFill>
                  <a:srgbClr val="7030A0"/>
                </a:solidFill>
                <a:latin typeface="Comic Sans MS" pitchFamily="66" charset="0"/>
              </a:rPr>
              <a:t>To shoot the ball in the air</a:t>
            </a:r>
          </a:p>
          <a:p>
            <a:r>
              <a:rPr lang="en-US" sz="4000" b="1" dirty="0" smtClean="0">
                <a:solidFill>
                  <a:srgbClr val="0070C0"/>
                </a:solidFill>
                <a:latin typeface="Comic Sans MS" pitchFamily="66" charset="0"/>
              </a:rPr>
              <a:t>How far will it go?</a:t>
            </a:r>
          </a:p>
          <a:p>
            <a:r>
              <a:rPr lang="en-US" sz="4000" b="1" dirty="0" smtClean="0">
                <a:solidFill>
                  <a:srgbClr val="0070C0"/>
                </a:solidFill>
                <a:latin typeface="Comic Sans MS" pitchFamily="66" charset="0"/>
              </a:rPr>
              <a:t>All the way to the county fair!</a:t>
            </a:r>
            <a:endParaRPr lang="en-US" sz="4000" b="1" dirty="0">
              <a:solidFill>
                <a:srgbClr val="0070C0"/>
              </a:solidFill>
              <a:latin typeface="Comic Sans MS" pitchFamily="66" charset="0"/>
            </a:endParaRPr>
          </a:p>
        </p:txBody>
      </p:sp>
      <p:sp>
        <p:nvSpPr>
          <p:cNvPr id="4" name="Action Button: Forward or Next 3">
            <a:hlinkClick r:id="" action="ppaction://hlinkshowjump?jump=nextslide" highlightClick="1"/>
          </p:cNvPr>
          <p:cNvSpPr/>
          <p:nvPr/>
        </p:nvSpPr>
        <p:spPr>
          <a:xfrm>
            <a:off x="7086600" y="6172200"/>
            <a:ext cx="1524000" cy="457200"/>
          </a:xfrm>
          <a:prstGeom prst="actionButtonForwardNext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~PP605.WAV">
            <a:hlinkClick r:id="" action="ppaction://media"/>
          </p:cNvPr>
          <p:cNvPicPr>
            <a:picLocks noRot="1" noChangeAspect="1"/>
          </p:cNvPicPr>
          <p:nvPr>
            <a:wavAudioFile r:embed="rId1" name="~PP605.WAV"/>
          </p:nvPr>
        </p:nvPicPr>
        <p:blipFill>
          <a:blip r:embed="rId4" cstate="print"/>
          <a:stretch>
            <a:fillRect/>
          </a:stretch>
        </p:blipFill>
        <p:spPr>
          <a:xfrm>
            <a:off x="8696325" y="6410325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RJ_camera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81001" y="313510"/>
            <a:ext cx="3249622" cy="4187370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3" name="Rectangle 2"/>
          <p:cNvSpPr/>
          <p:nvPr/>
        </p:nvSpPr>
        <p:spPr>
          <a:xfrm>
            <a:off x="3962400" y="152400"/>
            <a:ext cx="5029200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000" b="1" dirty="0" smtClean="0">
                <a:solidFill>
                  <a:srgbClr val="0070C0"/>
                </a:solidFill>
                <a:latin typeface="Comic Sans MS" pitchFamily="66" charset="0"/>
              </a:rPr>
              <a:t>Come see RJ’s camera</a:t>
            </a:r>
          </a:p>
          <a:p>
            <a:r>
              <a:rPr lang="en-US" sz="4000" b="1" dirty="0" smtClean="0">
                <a:solidFill>
                  <a:srgbClr val="0070C0"/>
                </a:solidFill>
                <a:latin typeface="Comic Sans MS" pitchFamily="66" charset="0"/>
              </a:rPr>
              <a:t>Show him your best smile</a:t>
            </a:r>
          </a:p>
          <a:p>
            <a:r>
              <a:rPr lang="en-US" sz="4000" b="1" dirty="0" smtClean="0">
                <a:solidFill>
                  <a:srgbClr val="0070C0"/>
                </a:solidFill>
                <a:latin typeface="Comic Sans MS" pitchFamily="66" charset="0"/>
              </a:rPr>
              <a:t>The camera quickly flashes</a:t>
            </a:r>
          </a:p>
          <a:p>
            <a:r>
              <a:rPr lang="en-US" sz="4000" b="1" dirty="0" smtClean="0">
                <a:solidFill>
                  <a:srgbClr val="0070C0"/>
                </a:solidFill>
                <a:latin typeface="Comic Sans MS" pitchFamily="66" charset="0"/>
              </a:rPr>
              <a:t>You may see spots for a while</a:t>
            </a:r>
            <a:endParaRPr lang="en-US" sz="4000" b="1" dirty="0">
              <a:solidFill>
                <a:srgbClr val="0070C0"/>
              </a:solidFill>
              <a:latin typeface="Comic Sans MS" pitchFamily="66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52400" y="4876800"/>
            <a:ext cx="358140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7030A0"/>
                </a:solidFill>
                <a:latin typeface="Comic Sans MS" pitchFamily="66" charset="0"/>
              </a:rPr>
              <a:t>What does your picture look like? Click the arrow to find out!</a:t>
            </a:r>
            <a:endParaRPr lang="en-US" sz="2800" b="1" dirty="0">
              <a:solidFill>
                <a:srgbClr val="7030A0"/>
              </a:solidFill>
              <a:latin typeface="Comic Sans MS" pitchFamily="66" charset="0"/>
            </a:endParaRPr>
          </a:p>
        </p:txBody>
      </p:sp>
      <p:sp>
        <p:nvSpPr>
          <p:cNvPr id="5" name="Action Button: Forward or Next 4">
            <a:hlinkClick r:id="" action="ppaction://hlinkshowjump?jump=nextslide" highlightClick="1"/>
          </p:cNvPr>
          <p:cNvSpPr/>
          <p:nvPr/>
        </p:nvSpPr>
        <p:spPr>
          <a:xfrm>
            <a:off x="6400800" y="5943600"/>
            <a:ext cx="1981200" cy="533400"/>
          </a:xfrm>
          <a:prstGeom prst="actionButtonForwardNext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~PP2096.WAV">
            <a:hlinkClick r:id="" action="ppaction://media"/>
          </p:cNvPr>
          <p:cNvPicPr>
            <a:picLocks noRot="1" noChangeAspect="1"/>
          </p:cNvPicPr>
          <p:nvPr>
            <a:wavAudioFile r:embed="rId1" name="~PP2096.WAV"/>
          </p:nvPr>
        </p:nvPicPr>
        <p:blipFill>
          <a:blip r:embed="rId4" cstate="print"/>
          <a:stretch>
            <a:fillRect/>
          </a:stretch>
        </p:blipFill>
        <p:spPr>
          <a:xfrm>
            <a:off x="8696325" y="6410325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cow_picture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38200" y="152400"/>
            <a:ext cx="7315200" cy="540327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" name="Action Button: Forward or Next 2">
            <a:hlinkClick r:id="" action="ppaction://hlinkshowjump?jump=nextslide" highlightClick="1"/>
          </p:cNvPr>
          <p:cNvSpPr/>
          <p:nvPr/>
        </p:nvSpPr>
        <p:spPr>
          <a:xfrm>
            <a:off x="7162800" y="6324600"/>
            <a:ext cx="1371600" cy="304800"/>
          </a:xfrm>
          <a:prstGeom prst="actionButtonForwardNext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~PP2200.WAV">
            <a:hlinkClick r:id="" action="ppaction://media"/>
          </p:cNvPr>
          <p:cNvPicPr>
            <a:picLocks noRot="1" noChangeAspect="1"/>
          </p:cNvPicPr>
          <p:nvPr>
            <a:wavAudioFile r:embed="rId1" name="~PP2200.WAV"/>
          </p:nvPr>
        </p:nvPicPr>
        <p:blipFill>
          <a:blip r:embed="rId4" cstate="print"/>
          <a:stretch>
            <a:fillRect/>
          </a:stretch>
        </p:blipFill>
        <p:spPr>
          <a:xfrm>
            <a:off x="8696325" y="6410325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Emily\AppData\Local\Microsoft\Windows\Temporary Internet Files\Content.IE5\46P2TG20\MCj04359430000[1]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52600" y="457200"/>
            <a:ext cx="5557621" cy="5103749"/>
          </a:xfrm>
          <a:prstGeom prst="rect">
            <a:avLst/>
          </a:prstGeom>
          <a:ln w="38100" cap="sq">
            <a:solidFill>
              <a:schemeClr val="tx1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3" name="Action Button: Forward or Next 2">
            <a:hlinkClick r:id="" action="ppaction://hlinkshowjump?jump=nextslide" highlightClick="1"/>
          </p:cNvPr>
          <p:cNvSpPr/>
          <p:nvPr/>
        </p:nvSpPr>
        <p:spPr>
          <a:xfrm>
            <a:off x="7010400" y="6324600"/>
            <a:ext cx="1447800" cy="304800"/>
          </a:xfrm>
          <a:prstGeom prst="actionButtonForwardNext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~PP3069.WAV">
            <a:hlinkClick r:id="" action="ppaction://media"/>
          </p:cNvPr>
          <p:cNvPicPr>
            <a:picLocks noRot="1" noChangeAspect="1"/>
          </p:cNvPicPr>
          <p:nvPr>
            <a:wavAudioFile r:embed="rId1" name="~PP3069.WAV"/>
          </p:nvPr>
        </p:nvPicPr>
        <p:blipFill>
          <a:blip r:embed="rId4" cstate="print"/>
          <a:stretch>
            <a:fillRect/>
          </a:stretch>
        </p:blipFill>
        <p:spPr>
          <a:xfrm>
            <a:off x="8696325" y="6410325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RJ_spinningplates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04799" y="228600"/>
            <a:ext cx="3698759" cy="43434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3" name="Rectangle 2"/>
          <p:cNvSpPr/>
          <p:nvPr/>
        </p:nvSpPr>
        <p:spPr>
          <a:xfrm>
            <a:off x="4267200" y="304800"/>
            <a:ext cx="4724400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000" b="1" dirty="0" smtClean="0">
                <a:solidFill>
                  <a:srgbClr val="0070C0"/>
                </a:solidFill>
                <a:latin typeface="Comic Sans MS" pitchFamily="66" charset="0"/>
              </a:rPr>
              <a:t>One, two, three plates</a:t>
            </a:r>
          </a:p>
          <a:p>
            <a:r>
              <a:rPr lang="en-US" sz="4000" b="1" dirty="0" smtClean="0">
                <a:solidFill>
                  <a:srgbClr val="0070C0"/>
                </a:solidFill>
                <a:latin typeface="Comic Sans MS" pitchFamily="66" charset="0"/>
              </a:rPr>
              <a:t>Spinning on their sticks</a:t>
            </a:r>
          </a:p>
          <a:p>
            <a:r>
              <a:rPr lang="en-US" sz="4000" b="1" dirty="0" smtClean="0">
                <a:solidFill>
                  <a:srgbClr val="0070C0"/>
                </a:solidFill>
                <a:latin typeface="Comic Sans MS" pitchFamily="66" charset="0"/>
              </a:rPr>
              <a:t>Are the plates going to fall?</a:t>
            </a:r>
          </a:p>
          <a:p>
            <a:r>
              <a:rPr lang="en-US" sz="4000" b="1" dirty="0" smtClean="0">
                <a:solidFill>
                  <a:srgbClr val="0070C0"/>
                </a:solidFill>
                <a:latin typeface="Comic Sans MS" pitchFamily="66" charset="0"/>
              </a:rPr>
              <a:t>No! RJ has mastered this trick!</a:t>
            </a:r>
            <a:endParaRPr lang="en-US" sz="4000" b="1" dirty="0">
              <a:solidFill>
                <a:srgbClr val="0070C0"/>
              </a:solidFill>
              <a:latin typeface="Comic Sans MS" pitchFamily="66" charset="0"/>
            </a:endParaRPr>
          </a:p>
        </p:txBody>
      </p:sp>
      <p:sp>
        <p:nvSpPr>
          <p:cNvPr id="4" name="Action Button: Forward or Next 3">
            <a:hlinkClick r:id="" action="ppaction://hlinkshowjump?jump=nextslide" highlightClick="1"/>
          </p:cNvPr>
          <p:cNvSpPr/>
          <p:nvPr/>
        </p:nvSpPr>
        <p:spPr>
          <a:xfrm>
            <a:off x="7086600" y="6172200"/>
            <a:ext cx="1600200" cy="533400"/>
          </a:xfrm>
          <a:prstGeom prst="actionButtonForwardNext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~PP2817.WAV">
            <a:hlinkClick r:id="" action="ppaction://media"/>
          </p:cNvPr>
          <p:cNvPicPr>
            <a:picLocks noRot="1" noChangeAspect="1"/>
          </p:cNvPicPr>
          <p:nvPr>
            <a:wavAudioFile r:embed="rId1" name="~PP2817.WAV"/>
          </p:nvPr>
        </p:nvPicPr>
        <p:blipFill>
          <a:blip r:embed="rId4" cstate="print"/>
          <a:stretch>
            <a:fillRect/>
          </a:stretch>
        </p:blipFill>
        <p:spPr>
          <a:xfrm>
            <a:off x="8696325" y="6410325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RJ_tray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81000" y="304800"/>
            <a:ext cx="3657600" cy="3697239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3" name="Rectangle 2"/>
          <p:cNvSpPr/>
          <p:nvPr/>
        </p:nvSpPr>
        <p:spPr>
          <a:xfrm>
            <a:off x="4495800" y="228600"/>
            <a:ext cx="4495800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000" b="1" dirty="0" smtClean="0">
                <a:solidFill>
                  <a:srgbClr val="0070C0"/>
                </a:solidFill>
                <a:latin typeface="Comic Sans MS" pitchFamily="66" charset="0"/>
              </a:rPr>
              <a:t>Black and white fish</a:t>
            </a:r>
          </a:p>
          <a:p>
            <a:r>
              <a:rPr lang="en-US" sz="4000" b="1" dirty="0" smtClean="0">
                <a:solidFill>
                  <a:srgbClr val="C00000"/>
                </a:solidFill>
                <a:latin typeface="Comic Sans MS" pitchFamily="66" charset="0"/>
              </a:rPr>
              <a:t>Rubber chicken, too</a:t>
            </a:r>
          </a:p>
          <a:p>
            <a:r>
              <a:rPr lang="en-US" sz="4000" b="1" dirty="0" smtClean="0">
                <a:solidFill>
                  <a:srgbClr val="0070C0"/>
                </a:solidFill>
                <a:latin typeface="Comic Sans MS" pitchFamily="66" charset="0"/>
              </a:rPr>
              <a:t>Are you feeling hungry?</a:t>
            </a:r>
          </a:p>
          <a:p>
            <a:r>
              <a:rPr lang="en-US" sz="4000" b="1" dirty="0" smtClean="0">
                <a:solidFill>
                  <a:srgbClr val="7030A0"/>
                </a:solidFill>
                <a:latin typeface="Comic Sans MS" pitchFamily="66" charset="0"/>
              </a:rPr>
              <a:t>We can share RJ’s food!</a:t>
            </a:r>
          </a:p>
        </p:txBody>
      </p:sp>
      <p:sp>
        <p:nvSpPr>
          <p:cNvPr id="4" name="Action Button: Forward or Next 3">
            <a:hlinkClick r:id="" action="ppaction://hlinkshowjump?jump=nextslide" highlightClick="1"/>
          </p:cNvPr>
          <p:cNvSpPr/>
          <p:nvPr/>
        </p:nvSpPr>
        <p:spPr>
          <a:xfrm>
            <a:off x="6629400" y="6248400"/>
            <a:ext cx="1752600" cy="381000"/>
          </a:xfrm>
          <a:prstGeom prst="actionButtonForwardNext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~PP770.WAV">
            <a:hlinkClick r:id="" action="ppaction://media"/>
          </p:cNvPr>
          <p:cNvPicPr>
            <a:picLocks noRot="1" noChangeAspect="1"/>
          </p:cNvPicPr>
          <p:nvPr>
            <a:wavAudioFile r:embed="rId1" name="~PP770.WAV"/>
          </p:nvPr>
        </p:nvPicPr>
        <p:blipFill>
          <a:blip r:embed="rId4" cstate="print"/>
          <a:stretch>
            <a:fillRect/>
          </a:stretch>
        </p:blipFill>
        <p:spPr>
          <a:xfrm>
            <a:off x="8696325" y="6410325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RJ_pie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81000" y="152400"/>
            <a:ext cx="3048000" cy="410307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7030A0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3" name="Rectangle 2"/>
          <p:cNvSpPr/>
          <p:nvPr/>
        </p:nvSpPr>
        <p:spPr>
          <a:xfrm>
            <a:off x="3733800" y="228600"/>
            <a:ext cx="525780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000" b="1" dirty="0" smtClean="0">
                <a:solidFill>
                  <a:srgbClr val="0070C0"/>
                </a:solidFill>
                <a:latin typeface="Comic Sans MS" pitchFamily="66" charset="0"/>
              </a:rPr>
              <a:t>Do </a:t>
            </a:r>
            <a:r>
              <a:rPr lang="en-US" sz="4000" b="1" u="sng" dirty="0" smtClean="0">
                <a:solidFill>
                  <a:srgbClr val="0070C0"/>
                </a:solidFill>
                <a:latin typeface="Comic Sans MS" pitchFamily="66" charset="0"/>
              </a:rPr>
              <a:t>you</a:t>
            </a:r>
            <a:r>
              <a:rPr lang="en-US" sz="4000" b="1" dirty="0" smtClean="0">
                <a:solidFill>
                  <a:srgbClr val="0070C0"/>
                </a:solidFill>
                <a:latin typeface="Comic Sans MS" pitchFamily="66" charset="0"/>
              </a:rPr>
              <a:t> see the brown </a:t>
            </a:r>
            <a:r>
              <a:rPr lang="en-US" sz="4000" b="1" u="sng" dirty="0" smtClean="0">
                <a:solidFill>
                  <a:srgbClr val="0070C0"/>
                </a:solidFill>
                <a:latin typeface="Comic Sans MS" pitchFamily="66" charset="0"/>
              </a:rPr>
              <a:t>crust</a:t>
            </a:r>
          </a:p>
          <a:p>
            <a:r>
              <a:rPr lang="en-US" sz="4000" b="1" dirty="0" smtClean="0">
                <a:solidFill>
                  <a:srgbClr val="0070C0"/>
                </a:solidFill>
                <a:latin typeface="Comic Sans MS" pitchFamily="66" charset="0"/>
              </a:rPr>
              <a:t>Of his cherry pie?</a:t>
            </a:r>
          </a:p>
          <a:p>
            <a:r>
              <a:rPr lang="en-US" sz="4000" b="1" dirty="0" smtClean="0">
                <a:solidFill>
                  <a:srgbClr val="0070C0"/>
                </a:solidFill>
                <a:latin typeface="Comic Sans MS" pitchFamily="66" charset="0"/>
              </a:rPr>
              <a:t>Can he stuff </a:t>
            </a:r>
            <a:r>
              <a:rPr lang="en-US" sz="4000" b="1" u="sng" dirty="0" smtClean="0">
                <a:solidFill>
                  <a:srgbClr val="0070C0"/>
                </a:solidFill>
                <a:latin typeface="Comic Sans MS" pitchFamily="66" charset="0"/>
              </a:rPr>
              <a:t>it</a:t>
            </a:r>
            <a:r>
              <a:rPr lang="en-US" sz="4000" b="1" dirty="0" smtClean="0">
                <a:solidFill>
                  <a:srgbClr val="0070C0"/>
                </a:solidFill>
                <a:latin typeface="Comic Sans MS" pitchFamily="66" charset="0"/>
              </a:rPr>
              <a:t> in his mouth</a:t>
            </a:r>
          </a:p>
          <a:p>
            <a:r>
              <a:rPr lang="en-US" sz="4000" b="1" dirty="0" smtClean="0">
                <a:solidFill>
                  <a:srgbClr val="0070C0"/>
                </a:solidFill>
                <a:latin typeface="Comic Sans MS" pitchFamily="66" charset="0"/>
              </a:rPr>
              <a:t>In one huge bite?</a:t>
            </a:r>
          </a:p>
        </p:txBody>
      </p:sp>
      <p:sp>
        <p:nvSpPr>
          <p:cNvPr id="4" name="Action Button: Forward or Next 3">
            <a:hlinkClick r:id="" action="ppaction://hlinkshowjump?jump=nextslide" highlightClick="1"/>
          </p:cNvPr>
          <p:cNvSpPr/>
          <p:nvPr/>
        </p:nvSpPr>
        <p:spPr>
          <a:xfrm>
            <a:off x="6934200" y="6172200"/>
            <a:ext cx="1447800" cy="381000"/>
          </a:xfrm>
          <a:prstGeom prst="actionButtonForwardNext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~PP1010.WAV">
            <a:hlinkClick r:id="" action="ppaction://media"/>
          </p:cNvPr>
          <p:cNvPicPr>
            <a:picLocks noRot="1" noChangeAspect="1"/>
          </p:cNvPicPr>
          <p:nvPr>
            <a:wavAudioFile r:embed="rId1" name="~PP1010.WAV"/>
          </p:nvPr>
        </p:nvPicPr>
        <p:blipFill>
          <a:blip r:embed="rId4" cstate="print"/>
          <a:stretch>
            <a:fillRect/>
          </a:stretch>
        </p:blipFill>
        <p:spPr>
          <a:xfrm>
            <a:off x="8696325" y="6410325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RJ_popsicle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09998" y="304800"/>
            <a:ext cx="3371401" cy="449841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3399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3" name="Rectangle 2"/>
          <p:cNvSpPr/>
          <p:nvPr/>
        </p:nvSpPr>
        <p:spPr>
          <a:xfrm>
            <a:off x="3810000" y="533400"/>
            <a:ext cx="518160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000" b="1" dirty="0" smtClean="0">
                <a:solidFill>
                  <a:srgbClr val="0070C0"/>
                </a:solidFill>
                <a:latin typeface="Comic Sans MS" pitchFamily="66" charset="0"/>
              </a:rPr>
              <a:t>Ready for dessert?</a:t>
            </a:r>
          </a:p>
          <a:p>
            <a:r>
              <a:rPr lang="en-US" sz="4000" b="1" dirty="0" smtClean="0">
                <a:solidFill>
                  <a:srgbClr val="0070C0"/>
                </a:solidFill>
                <a:latin typeface="Comic Sans MS" pitchFamily="66" charset="0"/>
              </a:rPr>
              <a:t>Let’s try the orange popsicle.</a:t>
            </a:r>
          </a:p>
          <a:p>
            <a:r>
              <a:rPr lang="en-US" sz="4000" b="1" dirty="0" smtClean="0">
                <a:solidFill>
                  <a:srgbClr val="0070C0"/>
                </a:solidFill>
                <a:latin typeface="Comic Sans MS" pitchFamily="66" charset="0"/>
              </a:rPr>
              <a:t>Are there any purple ones?</a:t>
            </a:r>
          </a:p>
          <a:p>
            <a:r>
              <a:rPr lang="en-US" sz="4000" b="1" dirty="0" smtClean="0">
                <a:solidFill>
                  <a:srgbClr val="0070C0"/>
                </a:solidFill>
                <a:latin typeface="Comic Sans MS" pitchFamily="66" charset="0"/>
              </a:rPr>
              <a:t>Sorry, RJ nibbles.</a:t>
            </a:r>
          </a:p>
        </p:txBody>
      </p:sp>
      <p:sp>
        <p:nvSpPr>
          <p:cNvPr id="4" name="Action Button: Forward or Next 3">
            <a:hlinkClick r:id="" action="ppaction://hlinkshowjump?jump=nextslide" highlightClick="1"/>
          </p:cNvPr>
          <p:cNvSpPr/>
          <p:nvPr/>
        </p:nvSpPr>
        <p:spPr>
          <a:xfrm>
            <a:off x="6934200" y="6172200"/>
            <a:ext cx="1676400" cy="457200"/>
          </a:xfrm>
          <a:prstGeom prst="actionButtonForwardNext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~PP3031.WAV">
            <a:hlinkClick r:id="" action="ppaction://media"/>
          </p:cNvPr>
          <p:cNvPicPr>
            <a:picLocks noRot="1" noChangeAspect="1"/>
          </p:cNvPicPr>
          <p:nvPr>
            <a:wavAudioFile r:embed="rId1" name="~PP3031.WAV"/>
          </p:nvPr>
        </p:nvPicPr>
        <p:blipFill>
          <a:blip r:embed="rId4" cstate="print"/>
          <a:stretch>
            <a:fillRect/>
          </a:stretch>
        </p:blipFill>
        <p:spPr>
          <a:xfrm>
            <a:off x="8696325" y="6410325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RJ_surprise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81000" y="228600"/>
            <a:ext cx="1905000" cy="35814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7030A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" name="Picture 2" descr="RJ_jumbopopcorn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28601" y="4114800"/>
            <a:ext cx="3200400" cy="25146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99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" name="Rectangle 3"/>
          <p:cNvSpPr/>
          <p:nvPr/>
        </p:nvSpPr>
        <p:spPr>
          <a:xfrm>
            <a:off x="2514600" y="152400"/>
            <a:ext cx="640080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000" b="1" dirty="0" smtClean="0">
                <a:solidFill>
                  <a:srgbClr val="0070C0"/>
                </a:solidFill>
                <a:latin typeface="Comic Sans MS" pitchFamily="66" charset="0"/>
              </a:rPr>
              <a:t>RJ has one last </a:t>
            </a:r>
            <a:r>
              <a:rPr lang="en-US" sz="4000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Comic Sans MS" pitchFamily="66" charset="0"/>
              </a:rPr>
              <a:t>treat</a:t>
            </a:r>
          </a:p>
          <a:p>
            <a:r>
              <a:rPr lang="en-US" sz="4000" b="1" dirty="0" smtClean="0">
                <a:solidFill>
                  <a:srgbClr val="0070C0"/>
                </a:solidFill>
                <a:latin typeface="Comic Sans MS" pitchFamily="66" charset="0"/>
              </a:rPr>
              <a:t>What could it </a:t>
            </a:r>
            <a:r>
              <a:rPr lang="en-US" sz="4000" b="1" dirty="0" smtClean="0">
                <a:solidFill>
                  <a:srgbClr val="7030A0"/>
                </a:solidFill>
                <a:latin typeface="Comic Sans MS" pitchFamily="66" charset="0"/>
              </a:rPr>
              <a:t>be</a:t>
            </a:r>
            <a:r>
              <a:rPr lang="en-US" sz="4000" b="1" dirty="0" smtClean="0">
                <a:solidFill>
                  <a:srgbClr val="0070C0"/>
                </a:solidFill>
                <a:latin typeface="Comic Sans MS" pitchFamily="66" charset="0"/>
              </a:rPr>
              <a:t>?</a:t>
            </a:r>
          </a:p>
          <a:p>
            <a:r>
              <a:rPr lang="en-US" sz="4000" b="1" dirty="0" smtClean="0">
                <a:solidFill>
                  <a:srgbClr val="0070C0"/>
                </a:solidFill>
                <a:latin typeface="Comic Sans MS" pitchFamily="66" charset="0"/>
              </a:rPr>
              <a:t>Surprise! It’s jumbo </a:t>
            </a:r>
            <a:r>
              <a:rPr lang="en-US" sz="4000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Comic Sans MS" pitchFamily="66" charset="0"/>
              </a:rPr>
              <a:t>popcorn</a:t>
            </a:r>
            <a:r>
              <a:rPr lang="en-US" sz="4000" b="1" dirty="0" smtClean="0">
                <a:solidFill>
                  <a:srgbClr val="0070C0"/>
                </a:solidFill>
                <a:latin typeface="Comic Sans MS" pitchFamily="66" charset="0"/>
              </a:rPr>
              <a:t>!</a:t>
            </a:r>
          </a:p>
          <a:p>
            <a:r>
              <a:rPr lang="en-US" sz="4000" b="1" dirty="0" smtClean="0">
                <a:solidFill>
                  <a:srgbClr val="0070C0"/>
                </a:solidFill>
                <a:latin typeface="Comic Sans MS" pitchFamily="66" charset="0"/>
              </a:rPr>
              <a:t>It sure will fill your </a:t>
            </a:r>
            <a:r>
              <a:rPr lang="en-US" sz="4000" b="1" dirty="0" smtClean="0">
                <a:solidFill>
                  <a:srgbClr val="7030A0"/>
                </a:solidFill>
                <a:latin typeface="Comic Sans MS" pitchFamily="66" charset="0"/>
              </a:rPr>
              <a:t>belly</a:t>
            </a:r>
            <a:r>
              <a:rPr lang="en-US" sz="4000" b="1" dirty="0" smtClean="0">
                <a:solidFill>
                  <a:srgbClr val="0070C0"/>
                </a:solidFill>
                <a:latin typeface="Comic Sans MS" pitchFamily="66" charset="0"/>
              </a:rPr>
              <a:t>!</a:t>
            </a:r>
          </a:p>
        </p:txBody>
      </p:sp>
      <p:sp>
        <p:nvSpPr>
          <p:cNvPr id="5" name="Action Button: Forward or Next 4">
            <a:hlinkClick r:id="" action="ppaction://hlinkshowjump?jump=nextslide" highlightClick="1"/>
          </p:cNvPr>
          <p:cNvSpPr/>
          <p:nvPr/>
        </p:nvSpPr>
        <p:spPr>
          <a:xfrm>
            <a:off x="6858000" y="6248400"/>
            <a:ext cx="1447800" cy="457200"/>
          </a:xfrm>
          <a:prstGeom prst="actionButtonForwardNext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~PP616.WAV">
            <a:hlinkClick r:id="" action="ppaction://media"/>
          </p:cNvPr>
          <p:cNvPicPr>
            <a:picLocks noRot="1" noChangeAspect="1"/>
          </p:cNvPicPr>
          <p:nvPr>
            <a:wavAudioFile r:embed="rId1" name="~PP616.WAV"/>
          </p:nvPr>
        </p:nvPicPr>
        <p:blipFill>
          <a:blip r:embed="rId5" cstate="print"/>
          <a:stretch>
            <a:fillRect/>
          </a:stretch>
        </p:blipFill>
        <p:spPr>
          <a:xfrm>
            <a:off x="8696325" y="6410325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RJ_toothbrush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04800" y="304800"/>
            <a:ext cx="3444793" cy="44323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00B0F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3" name="Rectangle 2"/>
          <p:cNvSpPr/>
          <p:nvPr/>
        </p:nvSpPr>
        <p:spPr>
          <a:xfrm>
            <a:off x="3962400" y="381000"/>
            <a:ext cx="4953000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000" b="1" dirty="0" smtClean="0">
                <a:solidFill>
                  <a:srgbClr val="0070C0"/>
                </a:solidFill>
                <a:latin typeface="Comic Sans MS" pitchFamily="66" charset="0"/>
              </a:rPr>
              <a:t>RJ has a big green toothbrush</a:t>
            </a:r>
          </a:p>
          <a:p>
            <a:r>
              <a:rPr lang="en-US" sz="4000" b="1" dirty="0" smtClean="0">
                <a:solidFill>
                  <a:srgbClr val="C00000"/>
                </a:solidFill>
                <a:latin typeface="Comic Sans MS" pitchFamily="66" charset="0"/>
              </a:rPr>
              <a:t>To brush his pearly whites.</a:t>
            </a:r>
          </a:p>
          <a:p>
            <a:r>
              <a:rPr lang="en-US" sz="4000" b="1" dirty="0" smtClean="0">
                <a:solidFill>
                  <a:srgbClr val="7030A0"/>
                </a:solidFill>
                <a:latin typeface="Comic Sans MS" pitchFamily="66" charset="0"/>
              </a:rPr>
              <a:t>I wonder if he’ll get a prize</a:t>
            </a:r>
          </a:p>
          <a:p>
            <a:r>
              <a:rPr lang="en-US" sz="4000" b="1" dirty="0" smtClean="0">
                <a:solidFill>
                  <a:srgbClr val="0070C0"/>
                </a:solidFill>
                <a:latin typeface="Comic Sans MS" pitchFamily="66" charset="0"/>
              </a:rPr>
              <a:t>For brushing his teeth tonight?</a:t>
            </a:r>
            <a:endParaRPr lang="en-US" sz="4000" b="1" dirty="0">
              <a:solidFill>
                <a:srgbClr val="0070C0"/>
              </a:solidFill>
              <a:latin typeface="Comic Sans MS" pitchFamily="66" charset="0"/>
            </a:endParaRPr>
          </a:p>
        </p:txBody>
      </p:sp>
      <p:sp>
        <p:nvSpPr>
          <p:cNvPr id="4" name="Action Button: Forward or Next 3">
            <a:hlinkClick r:id="" action="ppaction://hlinkshowjump?jump=nextslide" highlightClick="1"/>
          </p:cNvPr>
          <p:cNvSpPr/>
          <p:nvPr/>
        </p:nvSpPr>
        <p:spPr>
          <a:xfrm>
            <a:off x="6781800" y="6324600"/>
            <a:ext cx="1600200" cy="381000"/>
          </a:xfrm>
          <a:prstGeom prst="actionButtonForwardNext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~PP2354.WAV">
            <a:hlinkClick r:id="" action="ppaction://media"/>
          </p:cNvPr>
          <p:cNvPicPr>
            <a:picLocks noRot="1" noChangeAspect="1"/>
          </p:cNvPicPr>
          <p:nvPr>
            <a:wavAudioFile r:embed="rId1" name="~PP2354.WAV"/>
          </p:nvPr>
        </p:nvPicPr>
        <p:blipFill>
          <a:blip r:embed="rId4" cstate="print"/>
          <a:stretch>
            <a:fillRect/>
          </a:stretch>
        </p:blipFill>
        <p:spPr>
          <a:xfrm>
            <a:off x="8696325" y="6410325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RJ_ladder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04800" y="304800"/>
            <a:ext cx="4236139" cy="533327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C00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3" name="TextBox 2"/>
          <p:cNvSpPr txBox="1"/>
          <p:nvPr/>
        </p:nvSpPr>
        <p:spPr>
          <a:xfrm>
            <a:off x="4953000" y="533400"/>
            <a:ext cx="3962400" cy="44958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 smtClean="0">
                <a:solidFill>
                  <a:srgbClr val="0070C0"/>
                </a:solidFill>
                <a:latin typeface="Comic Sans MS" pitchFamily="66" charset="0"/>
              </a:rPr>
              <a:t>Red and yellow stripes</a:t>
            </a:r>
          </a:p>
          <a:p>
            <a:r>
              <a:rPr lang="en-US" sz="4000" b="1" dirty="0" smtClean="0">
                <a:solidFill>
                  <a:srgbClr val="0070C0"/>
                </a:solidFill>
                <a:latin typeface="Comic Sans MS" pitchFamily="66" charset="0"/>
              </a:rPr>
              <a:t>Blue pants too</a:t>
            </a:r>
          </a:p>
          <a:p>
            <a:r>
              <a:rPr lang="en-US" sz="4000" b="1" dirty="0" smtClean="0">
                <a:solidFill>
                  <a:srgbClr val="0070C0"/>
                </a:solidFill>
                <a:latin typeface="Comic Sans MS" pitchFamily="66" charset="0"/>
              </a:rPr>
              <a:t>Tall, orange hair</a:t>
            </a:r>
          </a:p>
          <a:p>
            <a:r>
              <a:rPr lang="en-US" sz="4000" b="1" dirty="0" smtClean="0">
                <a:solidFill>
                  <a:srgbClr val="0070C0"/>
                </a:solidFill>
                <a:latin typeface="Comic Sans MS" pitchFamily="66" charset="0"/>
              </a:rPr>
              <a:t>Doesn’t he look cool?</a:t>
            </a:r>
            <a:endParaRPr lang="en-US" sz="4000" b="1" dirty="0">
              <a:solidFill>
                <a:srgbClr val="0070C0"/>
              </a:solidFill>
              <a:latin typeface="Comic Sans MS" pitchFamily="66" charset="0"/>
            </a:endParaRPr>
          </a:p>
        </p:txBody>
      </p:sp>
      <p:pic>
        <p:nvPicPr>
          <p:cNvPr id="4" name="~PP3950.WAV">
            <a:hlinkClick r:id="" action="ppaction://media"/>
          </p:cNvPr>
          <p:cNvPicPr>
            <a:picLocks noRot="1" noChangeAspect="1"/>
          </p:cNvPicPr>
          <p:nvPr>
            <a:wavAudioFile r:embed="rId1" name="~PP3950.WAV"/>
          </p:nvPr>
        </p:nvPicPr>
        <p:blipFill>
          <a:blip r:embed="rId4" cstate="print"/>
          <a:stretch>
            <a:fillRect/>
          </a:stretch>
        </p:blipFill>
        <p:spPr>
          <a:xfrm>
            <a:off x="8696325" y="6410325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Click="0" advTm="15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00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0"/>
                            </p:stCondLst>
                            <p:childTnLst>
                              <p:par>
                                <p:cTn id="17" presetID="1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7000"/>
                            </p:stCondLst>
                            <p:childTnLst>
                              <p:par>
                                <p:cTn id="20" presetID="1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22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RJ_stilts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57200" y="304800"/>
            <a:ext cx="2590800" cy="630035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7030A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" name="TextBox 2"/>
          <p:cNvSpPr txBox="1"/>
          <p:nvPr/>
        </p:nvSpPr>
        <p:spPr>
          <a:xfrm>
            <a:off x="3429000" y="228600"/>
            <a:ext cx="4648200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 smtClean="0">
                <a:solidFill>
                  <a:srgbClr val="0070C0"/>
                </a:solidFill>
                <a:latin typeface="Comic Sans MS" pitchFamily="66" charset="0"/>
              </a:rPr>
              <a:t>Want to try something new?</a:t>
            </a:r>
          </a:p>
          <a:p>
            <a:r>
              <a:rPr lang="en-US" sz="4000" b="1" dirty="0" smtClean="0">
                <a:solidFill>
                  <a:srgbClr val="0070C0"/>
                </a:solidFill>
                <a:latin typeface="Comic Sans MS" pitchFamily="66" charset="0"/>
              </a:rPr>
              <a:t>Let’s try my new stilts.</a:t>
            </a:r>
          </a:p>
          <a:p>
            <a:r>
              <a:rPr lang="en-US" sz="4000" b="1" dirty="0" smtClean="0">
                <a:solidFill>
                  <a:srgbClr val="0070C0"/>
                </a:solidFill>
                <a:latin typeface="Comic Sans MS" pitchFamily="66" charset="0"/>
              </a:rPr>
              <a:t>Well, maybe next time</a:t>
            </a:r>
          </a:p>
          <a:p>
            <a:r>
              <a:rPr lang="en-US" sz="4000" b="1" dirty="0" smtClean="0">
                <a:solidFill>
                  <a:srgbClr val="0070C0"/>
                </a:solidFill>
                <a:latin typeface="Comic Sans MS" pitchFamily="66" charset="0"/>
              </a:rPr>
              <a:t>I have to try on my new kilt.</a:t>
            </a:r>
          </a:p>
          <a:p>
            <a:endParaRPr lang="en-US" sz="4000" b="1" dirty="0">
              <a:solidFill>
                <a:srgbClr val="0070C0"/>
              </a:solidFill>
              <a:latin typeface="Comic Sans MS" pitchFamily="66" charset="0"/>
            </a:endParaRPr>
          </a:p>
        </p:txBody>
      </p:sp>
      <p:pic>
        <p:nvPicPr>
          <p:cNvPr id="2050" name="Picture 2" descr="C:\Users\Emily\AppData\Local\Microsoft\Windows\Temporary Internet Files\Content.IE5\LT4X7XDP\MCj03587950000[1].wm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696200" y="4038600"/>
            <a:ext cx="1070762" cy="2328705"/>
          </a:xfrm>
          <a:prstGeom prst="rect">
            <a:avLst/>
          </a:prstGeom>
          <a:noFill/>
        </p:spPr>
      </p:pic>
      <p:sp>
        <p:nvSpPr>
          <p:cNvPr id="5" name="Action Button: Forward or Next 4">
            <a:hlinkClick r:id="" action="ppaction://hlinkshowjump?jump=nextslide" highlightClick="1"/>
          </p:cNvPr>
          <p:cNvSpPr/>
          <p:nvPr/>
        </p:nvSpPr>
        <p:spPr>
          <a:xfrm>
            <a:off x="4495800" y="6248400"/>
            <a:ext cx="1600200" cy="381000"/>
          </a:xfrm>
          <a:prstGeom prst="actionButtonForwardNext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~PP1811.WAV">
            <a:hlinkClick r:id="" action="ppaction://media"/>
          </p:cNvPr>
          <p:cNvPicPr>
            <a:picLocks noRot="1" noChangeAspect="1"/>
          </p:cNvPicPr>
          <p:nvPr>
            <a:wavAudioFile r:embed="rId1" name="~PP1811.WAV"/>
          </p:nvPr>
        </p:nvPicPr>
        <p:blipFill>
          <a:blip r:embed="rId5" cstate="print"/>
          <a:stretch>
            <a:fillRect/>
          </a:stretch>
        </p:blipFill>
        <p:spPr>
          <a:xfrm>
            <a:off x="8696325" y="6410325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RJ_basketball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81000" y="228600"/>
            <a:ext cx="5994400" cy="506283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660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4" name="Rectangle 3"/>
          <p:cNvSpPr/>
          <p:nvPr/>
        </p:nvSpPr>
        <p:spPr>
          <a:xfrm>
            <a:off x="228600" y="5486399"/>
            <a:ext cx="8686799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en-US" sz="4800" b="1" cap="none" spc="0" dirty="0" smtClean="0">
                <a:ln w="11430"/>
                <a:solidFill>
                  <a:srgbClr val="00206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Comic Sans MS" pitchFamily="66" charset="0"/>
              </a:rPr>
              <a:t>See you again real soon! </a:t>
            </a:r>
            <a:endParaRPr lang="en-US" sz="4800" b="1" cap="none" spc="0" dirty="0">
              <a:ln w="11430"/>
              <a:solidFill>
                <a:srgbClr val="00206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5" name="Action Button: Forward or Next 4">
            <a:hlinkClick r:id="" action="ppaction://hlinkshowjump?jump=nextslide" highlightClick="1"/>
          </p:cNvPr>
          <p:cNvSpPr/>
          <p:nvPr/>
        </p:nvSpPr>
        <p:spPr>
          <a:xfrm>
            <a:off x="7467600" y="6324600"/>
            <a:ext cx="1143000" cy="381000"/>
          </a:xfrm>
          <a:prstGeom prst="actionButtonForwardNext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~PP3656.WAV">
            <a:hlinkClick r:id="" action="ppaction://media"/>
          </p:cNvPr>
          <p:cNvPicPr>
            <a:picLocks noRot="1" noChangeAspect="1"/>
          </p:cNvPicPr>
          <p:nvPr>
            <a:wavAudioFile r:embed="rId1" name="~PP3656.WAV"/>
          </p:nvPr>
        </p:nvPicPr>
        <p:blipFill>
          <a:blip r:embed="rId4" cstate="print"/>
          <a:stretch>
            <a:fillRect/>
          </a:stretch>
        </p:blipFill>
        <p:spPr>
          <a:xfrm>
            <a:off x="8696325" y="6410325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04800" y="0"/>
            <a:ext cx="8381999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en-US" sz="40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Comic Sans MS" pitchFamily="66" charset="0"/>
              </a:rPr>
              <a:t>Credits</a:t>
            </a:r>
            <a:endParaRPr lang="en-US" sz="40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81000" y="1066800"/>
            <a:ext cx="8382000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7030A0"/>
                </a:solidFill>
                <a:latin typeface="Comic Sans MS" pitchFamily="66" charset="0"/>
              </a:rPr>
              <a:t>RJ’s basketball photo courtesy of RJ the Clown</a:t>
            </a:r>
          </a:p>
          <a:p>
            <a:endParaRPr lang="en-US" sz="2800" b="1" dirty="0" smtClean="0">
              <a:solidFill>
                <a:srgbClr val="7030A0"/>
              </a:solidFill>
              <a:latin typeface="Comic Sans MS" pitchFamily="66" charset="0"/>
            </a:endParaRPr>
          </a:p>
          <a:p>
            <a:r>
              <a:rPr lang="en-US" sz="2800" b="1" dirty="0" smtClean="0">
                <a:solidFill>
                  <a:srgbClr val="7030A0"/>
                </a:solidFill>
                <a:latin typeface="Comic Sans MS" pitchFamily="66" charset="0"/>
              </a:rPr>
              <a:t>Clip Art courtesy of Microsoft Office</a:t>
            </a:r>
          </a:p>
          <a:p>
            <a:endParaRPr lang="en-US" sz="2800" b="1" dirty="0" smtClean="0">
              <a:solidFill>
                <a:srgbClr val="7030A0"/>
              </a:solidFill>
              <a:latin typeface="Comic Sans MS" pitchFamily="66" charset="0"/>
            </a:endParaRPr>
          </a:p>
          <a:p>
            <a:r>
              <a:rPr lang="en-US" sz="2800" b="1" dirty="0" smtClean="0">
                <a:solidFill>
                  <a:srgbClr val="7030A0"/>
                </a:solidFill>
                <a:latin typeface="Comic Sans MS" pitchFamily="66" charset="0"/>
              </a:rPr>
              <a:t>All other photos © Emily R. Smith</a:t>
            </a:r>
          </a:p>
          <a:p>
            <a:endParaRPr lang="en-US" sz="2800" b="1" dirty="0" smtClean="0">
              <a:solidFill>
                <a:srgbClr val="7030A0"/>
              </a:solidFill>
              <a:latin typeface="Comic Sans MS" pitchFamily="66" charset="0"/>
            </a:endParaRPr>
          </a:p>
          <a:p>
            <a:r>
              <a:rPr lang="en-US" sz="2800" b="1" dirty="0" smtClean="0">
                <a:solidFill>
                  <a:srgbClr val="7030A0"/>
                </a:solidFill>
                <a:latin typeface="Comic Sans MS" pitchFamily="66" charset="0"/>
              </a:rPr>
              <a:t>Original story written by Emily R. Smith</a:t>
            </a:r>
          </a:p>
          <a:p>
            <a:endParaRPr lang="en-US" sz="2800" b="1" dirty="0" smtClean="0">
              <a:solidFill>
                <a:srgbClr val="7030A0"/>
              </a:solidFill>
              <a:latin typeface="Comic Sans MS" pitchFamily="66" charset="0"/>
            </a:endParaRPr>
          </a:p>
          <a:p>
            <a:r>
              <a:rPr lang="en-US" sz="2800" b="1" dirty="0" smtClean="0">
                <a:solidFill>
                  <a:srgbClr val="7030A0"/>
                </a:solidFill>
                <a:latin typeface="Comic Sans MS" pitchFamily="66" charset="0"/>
              </a:rPr>
              <a:t>Narration by Emily R. Smith</a:t>
            </a:r>
            <a:endParaRPr lang="en-US" sz="2800" b="1" dirty="0">
              <a:solidFill>
                <a:srgbClr val="7030A0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1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0"/>
                            </p:stCondLst>
                            <p:childTnLst>
                              <p:par>
                                <p:cTn id="16" presetID="1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7000"/>
                            </p:stCondLst>
                            <p:childTnLst>
                              <p:par>
                                <p:cTn id="19" presetID="1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9000"/>
                            </p:stCondLst>
                            <p:childTnLst>
                              <p:par>
                                <p:cTn id="22" presetID="1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 advAuto="200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RJ_balloon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57200" y="762000"/>
            <a:ext cx="3886200" cy="399688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3" name="TextBox 2"/>
          <p:cNvSpPr txBox="1"/>
          <p:nvPr/>
        </p:nvSpPr>
        <p:spPr>
          <a:xfrm>
            <a:off x="4876800" y="228600"/>
            <a:ext cx="3962400" cy="62478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 smtClean="0">
                <a:solidFill>
                  <a:srgbClr val="0070C0"/>
                </a:solidFill>
                <a:latin typeface="Comic Sans MS" pitchFamily="66" charset="0"/>
              </a:rPr>
              <a:t>RJ enjoys having fun</a:t>
            </a:r>
          </a:p>
          <a:p>
            <a:r>
              <a:rPr lang="en-US" sz="4000" b="1" dirty="0" smtClean="0">
                <a:solidFill>
                  <a:srgbClr val="0070C0"/>
                </a:solidFill>
                <a:latin typeface="Comic Sans MS" pitchFamily="66" charset="0"/>
              </a:rPr>
              <a:t>He likes to laugh and play</a:t>
            </a:r>
          </a:p>
          <a:p>
            <a:r>
              <a:rPr lang="en-US" sz="4000" b="1" dirty="0" smtClean="0">
                <a:solidFill>
                  <a:srgbClr val="0070C0"/>
                </a:solidFill>
                <a:latin typeface="Comic Sans MS" pitchFamily="66" charset="0"/>
              </a:rPr>
              <a:t>Watch him with the balloons</a:t>
            </a:r>
          </a:p>
          <a:p>
            <a:r>
              <a:rPr lang="en-US" sz="4000" b="1" dirty="0" smtClean="0">
                <a:solidFill>
                  <a:srgbClr val="0070C0"/>
                </a:solidFill>
                <a:latin typeface="Comic Sans MS" pitchFamily="66" charset="0"/>
              </a:rPr>
              <a:t>It’ll put a smile on your face</a:t>
            </a:r>
            <a:endParaRPr lang="en-US" sz="4000" b="1" dirty="0">
              <a:solidFill>
                <a:srgbClr val="0070C0"/>
              </a:solidFill>
              <a:latin typeface="Comic Sans MS" pitchFamily="66" charset="0"/>
            </a:endParaRPr>
          </a:p>
        </p:txBody>
      </p:sp>
      <p:pic>
        <p:nvPicPr>
          <p:cNvPr id="4" name="Picture 3" descr="RJ_balloondog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04800" y="1143000"/>
            <a:ext cx="4346011" cy="358751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5" name="~PP1134.WAV">
            <a:hlinkClick r:id="" action="ppaction://media"/>
          </p:cNvPr>
          <p:cNvPicPr>
            <a:picLocks noRot="1" noChangeAspect="1"/>
          </p:cNvPicPr>
          <p:nvPr>
            <a:wavAudioFile r:embed="rId1" name="~PP1134.WAV"/>
          </p:nvPr>
        </p:nvPicPr>
        <p:blipFill>
          <a:blip r:embed="rId5" cstate="print"/>
          <a:stretch>
            <a:fillRect/>
          </a:stretch>
        </p:blipFill>
        <p:spPr>
          <a:xfrm>
            <a:off x="8696325" y="6410325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Click="0" advTm="28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00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700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9000"/>
                            </p:stCondLst>
                            <p:childTnLst>
                              <p:par>
                                <p:cTn id="23" presetID="4" presetClass="exit" presetSubtype="16" fill="hold" nodeType="afterEffect">
                                  <p:stCondLst>
                                    <p:cond delay="1000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2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0"/>
                            </p:stCondLst>
                            <p:childTnLst>
                              <p:par>
                                <p:cTn id="27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30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3" grpId="0" build="p" advAuto="200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RJ_rings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28600" y="381000"/>
            <a:ext cx="3886200" cy="512064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0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3" name="TextBox 2"/>
          <p:cNvSpPr txBox="1"/>
          <p:nvPr/>
        </p:nvSpPr>
        <p:spPr>
          <a:xfrm>
            <a:off x="4648200" y="457200"/>
            <a:ext cx="4114800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 smtClean="0">
                <a:solidFill>
                  <a:srgbClr val="0070C0"/>
                </a:solidFill>
                <a:latin typeface="Comic Sans MS" pitchFamily="66" charset="0"/>
              </a:rPr>
              <a:t>Watch RJ juggle</a:t>
            </a:r>
          </a:p>
          <a:p>
            <a:r>
              <a:rPr lang="en-US" sz="4000" b="1" dirty="0" smtClean="0">
                <a:solidFill>
                  <a:srgbClr val="0070C0"/>
                </a:solidFill>
                <a:latin typeface="Comic Sans MS" pitchFamily="66" charset="0"/>
              </a:rPr>
              <a:t>Pink and green rings</a:t>
            </a:r>
          </a:p>
          <a:p>
            <a:r>
              <a:rPr lang="en-US" sz="4000" b="1" dirty="0" smtClean="0">
                <a:solidFill>
                  <a:srgbClr val="0070C0"/>
                </a:solidFill>
                <a:latin typeface="Comic Sans MS" pitchFamily="66" charset="0"/>
              </a:rPr>
              <a:t>See them flying in the air</a:t>
            </a:r>
          </a:p>
          <a:p>
            <a:r>
              <a:rPr lang="en-US" sz="4000" b="1" dirty="0" smtClean="0">
                <a:solidFill>
                  <a:srgbClr val="0070C0"/>
                </a:solidFill>
                <a:latin typeface="Comic Sans MS" pitchFamily="66" charset="0"/>
              </a:rPr>
              <a:t>“Wow,” the crowd sings.</a:t>
            </a:r>
            <a:endParaRPr lang="en-US" sz="4000" b="1" dirty="0">
              <a:solidFill>
                <a:srgbClr val="0070C0"/>
              </a:solidFill>
              <a:latin typeface="Comic Sans MS" pitchFamily="66" charset="0"/>
            </a:endParaRPr>
          </a:p>
        </p:txBody>
      </p:sp>
      <p:pic>
        <p:nvPicPr>
          <p:cNvPr id="4" name="~PP1104.WAV">
            <a:hlinkClick r:id="" action="ppaction://media"/>
          </p:cNvPr>
          <p:cNvPicPr>
            <a:picLocks noRot="1" noChangeAspect="1"/>
          </p:cNvPicPr>
          <p:nvPr>
            <a:wavAudioFile r:embed="rId1" name="~PP1104.WAV"/>
          </p:nvPr>
        </p:nvPicPr>
        <p:blipFill>
          <a:blip r:embed="rId4" cstate="print"/>
          <a:stretch>
            <a:fillRect/>
          </a:stretch>
        </p:blipFill>
        <p:spPr>
          <a:xfrm>
            <a:off x="8696325" y="6410325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Click="0" advTm="17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50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650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22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3" grpId="0" build="p" advAuto="200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RJ_slingshot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81000" y="263000"/>
            <a:ext cx="3757030" cy="427228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3" name="TextBox 2"/>
          <p:cNvSpPr txBox="1"/>
          <p:nvPr/>
        </p:nvSpPr>
        <p:spPr>
          <a:xfrm>
            <a:off x="4419600" y="228600"/>
            <a:ext cx="4495800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 smtClean="0">
                <a:solidFill>
                  <a:srgbClr val="0070C0"/>
                </a:solidFill>
                <a:latin typeface="Comic Sans MS" pitchFamily="66" charset="0"/>
              </a:rPr>
              <a:t>RJ uses his slingshot</a:t>
            </a:r>
          </a:p>
          <a:p>
            <a:r>
              <a:rPr lang="en-US" sz="4000" b="1" dirty="0" smtClean="0">
                <a:solidFill>
                  <a:srgbClr val="0070C0"/>
                </a:solidFill>
                <a:latin typeface="Comic Sans MS" pitchFamily="66" charset="0"/>
              </a:rPr>
              <a:t>To shoot the ball in the air</a:t>
            </a:r>
          </a:p>
          <a:p>
            <a:r>
              <a:rPr lang="en-US" sz="4000" b="1" dirty="0" smtClean="0">
                <a:solidFill>
                  <a:srgbClr val="0070C0"/>
                </a:solidFill>
                <a:latin typeface="Comic Sans MS" pitchFamily="66" charset="0"/>
              </a:rPr>
              <a:t>How far will it go?</a:t>
            </a:r>
          </a:p>
          <a:p>
            <a:r>
              <a:rPr lang="en-US" sz="4000" b="1" dirty="0" smtClean="0">
                <a:solidFill>
                  <a:srgbClr val="0070C0"/>
                </a:solidFill>
                <a:latin typeface="Comic Sans MS" pitchFamily="66" charset="0"/>
              </a:rPr>
              <a:t>All the way to the county fair!</a:t>
            </a:r>
            <a:endParaRPr lang="en-US" sz="4000" b="1" dirty="0">
              <a:solidFill>
                <a:srgbClr val="0070C0"/>
              </a:solidFill>
              <a:latin typeface="Comic Sans MS" pitchFamily="66" charset="0"/>
            </a:endParaRPr>
          </a:p>
        </p:txBody>
      </p:sp>
      <p:pic>
        <p:nvPicPr>
          <p:cNvPr id="4" name="~PP3547.WAV">
            <a:hlinkClick r:id="" action="ppaction://media"/>
          </p:cNvPr>
          <p:cNvPicPr>
            <a:picLocks noRot="1" noChangeAspect="1"/>
          </p:cNvPicPr>
          <p:nvPr>
            <a:wavAudioFile r:embed="rId1" name="~PP3547.WAV"/>
          </p:nvPr>
        </p:nvPicPr>
        <p:blipFill>
          <a:blip r:embed="rId4" cstate="print"/>
          <a:stretch>
            <a:fillRect/>
          </a:stretch>
        </p:blipFill>
        <p:spPr>
          <a:xfrm>
            <a:off x="8696325" y="6410325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Click="0" advTm="16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400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800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22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3" grpId="0" build="p" advAuto="200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RJ_camera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81001" y="313510"/>
            <a:ext cx="3249622" cy="4187370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3" name="TextBox 2"/>
          <p:cNvSpPr txBox="1"/>
          <p:nvPr/>
        </p:nvSpPr>
        <p:spPr>
          <a:xfrm>
            <a:off x="4038600" y="152400"/>
            <a:ext cx="4953000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 smtClean="0">
                <a:solidFill>
                  <a:srgbClr val="0070C0"/>
                </a:solidFill>
                <a:latin typeface="Comic Sans MS" pitchFamily="66" charset="0"/>
              </a:rPr>
              <a:t>Come see RJ’s camera</a:t>
            </a:r>
          </a:p>
          <a:p>
            <a:r>
              <a:rPr lang="en-US" sz="4000" b="1" dirty="0" smtClean="0">
                <a:solidFill>
                  <a:srgbClr val="0070C0"/>
                </a:solidFill>
                <a:latin typeface="Comic Sans MS" pitchFamily="66" charset="0"/>
              </a:rPr>
              <a:t>Show him your best smile</a:t>
            </a:r>
          </a:p>
          <a:p>
            <a:r>
              <a:rPr lang="en-US" sz="4000" b="1" dirty="0" smtClean="0">
                <a:solidFill>
                  <a:srgbClr val="0070C0"/>
                </a:solidFill>
                <a:latin typeface="Comic Sans MS" pitchFamily="66" charset="0"/>
              </a:rPr>
              <a:t>The camera quickly flashes</a:t>
            </a:r>
          </a:p>
          <a:p>
            <a:r>
              <a:rPr lang="en-US" sz="4000" b="1" dirty="0" smtClean="0">
                <a:solidFill>
                  <a:srgbClr val="0070C0"/>
                </a:solidFill>
                <a:latin typeface="Comic Sans MS" pitchFamily="66" charset="0"/>
              </a:rPr>
              <a:t>You may see spots for a while</a:t>
            </a:r>
            <a:endParaRPr lang="en-US" sz="4000" b="1" dirty="0">
              <a:solidFill>
                <a:srgbClr val="0070C0"/>
              </a:solidFill>
              <a:latin typeface="Comic Sans MS" pitchFamily="66" charset="0"/>
            </a:endParaRPr>
          </a:p>
        </p:txBody>
      </p:sp>
      <p:pic>
        <p:nvPicPr>
          <p:cNvPr id="5" name="~PP2828.WAV">
            <a:hlinkClick r:id="" action="ppaction://media"/>
          </p:cNvPr>
          <p:cNvPicPr>
            <a:picLocks noRot="1" noChangeAspect="1"/>
          </p:cNvPicPr>
          <p:nvPr>
            <a:wavAudioFile r:embed="rId1" name="~PP2828.WAV"/>
          </p:nvPr>
        </p:nvPicPr>
        <p:blipFill>
          <a:blip r:embed="rId4" cstate="print"/>
          <a:stretch>
            <a:fillRect/>
          </a:stretch>
        </p:blipFill>
        <p:spPr>
          <a:xfrm>
            <a:off x="8696325" y="6410325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Click="0" advTm="15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00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700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22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3" grpId="0" build="p" advAuto="200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RJ_spinningplates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04799" y="228600"/>
            <a:ext cx="3698759" cy="43434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3" name="TextBox 2"/>
          <p:cNvSpPr txBox="1"/>
          <p:nvPr/>
        </p:nvSpPr>
        <p:spPr>
          <a:xfrm>
            <a:off x="4267200" y="304800"/>
            <a:ext cx="4648200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 smtClean="0">
                <a:solidFill>
                  <a:srgbClr val="0070C0"/>
                </a:solidFill>
                <a:latin typeface="Comic Sans MS" pitchFamily="66" charset="0"/>
              </a:rPr>
              <a:t>One, two, three plates</a:t>
            </a:r>
          </a:p>
          <a:p>
            <a:r>
              <a:rPr lang="en-US" sz="4000" b="1" dirty="0" smtClean="0">
                <a:solidFill>
                  <a:srgbClr val="0070C0"/>
                </a:solidFill>
                <a:latin typeface="Comic Sans MS" pitchFamily="66" charset="0"/>
              </a:rPr>
              <a:t>Spinning on their sticks</a:t>
            </a:r>
          </a:p>
          <a:p>
            <a:r>
              <a:rPr lang="en-US" sz="4000" b="1" dirty="0" smtClean="0">
                <a:solidFill>
                  <a:srgbClr val="0070C0"/>
                </a:solidFill>
                <a:latin typeface="Comic Sans MS" pitchFamily="66" charset="0"/>
              </a:rPr>
              <a:t>Are the plates going to fall?</a:t>
            </a:r>
          </a:p>
          <a:p>
            <a:r>
              <a:rPr lang="en-US" sz="4000" b="1" dirty="0" smtClean="0">
                <a:solidFill>
                  <a:srgbClr val="0070C0"/>
                </a:solidFill>
                <a:latin typeface="Comic Sans MS" pitchFamily="66" charset="0"/>
              </a:rPr>
              <a:t>No! RJ has mastered this trick!</a:t>
            </a:r>
            <a:endParaRPr lang="en-US" sz="4000" b="1" dirty="0">
              <a:solidFill>
                <a:srgbClr val="0070C0"/>
              </a:solidFill>
              <a:latin typeface="Comic Sans MS" pitchFamily="66" charset="0"/>
            </a:endParaRPr>
          </a:p>
        </p:txBody>
      </p:sp>
      <p:pic>
        <p:nvPicPr>
          <p:cNvPr id="5" name="~PP1460.WAV">
            <a:hlinkClick r:id="" action="ppaction://media"/>
          </p:cNvPr>
          <p:cNvPicPr>
            <a:picLocks noRot="1" noChangeAspect="1"/>
          </p:cNvPicPr>
          <p:nvPr>
            <a:wavAudioFile r:embed="rId1" name="~PP1460.WAV"/>
          </p:nvPr>
        </p:nvPicPr>
        <p:blipFill>
          <a:blip r:embed="rId4" cstate="print"/>
          <a:stretch>
            <a:fillRect/>
          </a:stretch>
        </p:blipFill>
        <p:spPr>
          <a:xfrm>
            <a:off x="8696325" y="6410325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Click="0" advTm="15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00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700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22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3" grpId="0" build="p" advAuto="200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RJ_tray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81000" y="304800"/>
            <a:ext cx="3657600" cy="3697239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3" name="TextBox 2"/>
          <p:cNvSpPr txBox="1"/>
          <p:nvPr/>
        </p:nvSpPr>
        <p:spPr>
          <a:xfrm>
            <a:off x="4495800" y="228600"/>
            <a:ext cx="4495800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 smtClean="0">
                <a:solidFill>
                  <a:srgbClr val="0070C0"/>
                </a:solidFill>
                <a:latin typeface="Comic Sans MS" pitchFamily="66" charset="0"/>
              </a:rPr>
              <a:t>Black and white fish</a:t>
            </a:r>
          </a:p>
          <a:p>
            <a:r>
              <a:rPr lang="en-US" sz="4000" b="1" dirty="0" smtClean="0">
                <a:solidFill>
                  <a:srgbClr val="0070C0"/>
                </a:solidFill>
                <a:latin typeface="Comic Sans MS" pitchFamily="66" charset="0"/>
              </a:rPr>
              <a:t>Rubber chicken, too</a:t>
            </a:r>
          </a:p>
          <a:p>
            <a:r>
              <a:rPr lang="en-US" sz="4000" b="1" dirty="0" smtClean="0">
                <a:solidFill>
                  <a:srgbClr val="0070C0"/>
                </a:solidFill>
                <a:latin typeface="Comic Sans MS" pitchFamily="66" charset="0"/>
              </a:rPr>
              <a:t>Are you feeling hungry?</a:t>
            </a:r>
          </a:p>
          <a:p>
            <a:r>
              <a:rPr lang="en-US" sz="4000" b="1" dirty="0" smtClean="0">
                <a:solidFill>
                  <a:srgbClr val="0070C0"/>
                </a:solidFill>
                <a:latin typeface="Comic Sans MS" pitchFamily="66" charset="0"/>
              </a:rPr>
              <a:t>We can share RJ’s food!</a:t>
            </a:r>
          </a:p>
          <a:p>
            <a:endParaRPr lang="en-US" sz="4000" b="1" dirty="0">
              <a:solidFill>
                <a:srgbClr val="0070C0"/>
              </a:solidFill>
              <a:latin typeface="Comic Sans MS" pitchFamily="66" charset="0"/>
            </a:endParaRPr>
          </a:p>
        </p:txBody>
      </p:sp>
      <p:pic>
        <p:nvPicPr>
          <p:cNvPr id="5" name="~PP3217.WAV">
            <a:hlinkClick r:id="" action="ppaction://media"/>
          </p:cNvPr>
          <p:cNvPicPr>
            <a:picLocks noRot="1" noChangeAspect="1"/>
          </p:cNvPicPr>
          <p:nvPr>
            <a:wavAudioFile r:embed="rId1" name="~PP3217.WAV"/>
          </p:nvPr>
        </p:nvPicPr>
        <p:blipFill>
          <a:blip r:embed="rId4" cstate="print"/>
          <a:stretch>
            <a:fillRect/>
          </a:stretch>
        </p:blipFill>
        <p:spPr>
          <a:xfrm>
            <a:off x="8696325" y="6410325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Click="0" advTm="15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00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700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22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3" grpId="0" build="p" advAuto="2000"/>
    </p:bldLst>
  </p:timing>
</p:sld>
</file>

<file path=ppt/theme/theme1.xml><?xml version="1.0" encoding="utf-8"?>
<a:theme xmlns:a="http://schemas.openxmlformats.org/drawingml/2006/main" name="Office Theme">
  <a:themeElements>
    <a:clrScheme name="Verve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370</TotalTime>
  <Words>664</Words>
  <Application>Microsoft Office PowerPoint</Application>
  <PresentationFormat>On-screen Show (4:3)</PresentationFormat>
  <Paragraphs>126</Paragraphs>
  <Slides>32</Slides>
  <Notes>0</Notes>
  <HiddenSlides>0</HiddenSlides>
  <MMClips>31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32</vt:i4>
      </vt:variant>
    </vt:vector>
  </HeadingPairs>
  <TitlesOfParts>
    <vt:vector size="33" baseType="lpstr"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Slide 28</vt:lpstr>
      <vt:lpstr>Slide 29</vt:lpstr>
      <vt:lpstr>Slide 30</vt:lpstr>
      <vt:lpstr>Slide 31</vt:lpstr>
      <vt:lpstr>Slide 32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Emily</dc:creator>
  <cp:lastModifiedBy>Emily</cp:lastModifiedBy>
  <cp:revision>71</cp:revision>
  <dcterms:created xsi:type="dcterms:W3CDTF">2009-11-03T23:41:12Z</dcterms:created>
  <dcterms:modified xsi:type="dcterms:W3CDTF">2009-11-07T14:40:13Z</dcterms:modified>
</cp:coreProperties>
</file>